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7.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8.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85" r:id="rId2"/>
    <p:sldMasterId id="2147483708" r:id="rId3"/>
    <p:sldMasterId id="2147483731" r:id="rId4"/>
    <p:sldMasterId id="2147483754" r:id="rId5"/>
    <p:sldMasterId id="2147483777" r:id="rId6"/>
    <p:sldMasterId id="2147483800" r:id="rId7"/>
    <p:sldMasterId id="2147483823" r:id="rId8"/>
    <p:sldMasterId id="2147483846" r:id="rId9"/>
  </p:sldMasterIdLst>
  <p:notesMasterIdLst>
    <p:notesMasterId r:id="rId35"/>
  </p:notesMasterIdLst>
  <p:handoutMasterIdLst>
    <p:handoutMasterId r:id="rId36"/>
  </p:handoutMasterIdLst>
  <p:sldIdLst>
    <p:sldId id="351" r:id="rId10"/>
    <p:sldId id="380" r:id="rId11"/>
    <p:sldId id="383" r:id="rId12"/>
    <p:sldId id="386" r:id="rId13"/>
    <p:sldId id="384" r:id="rId14"/>
    <p:sldId id="382" r:id="rId15"/>
    <p:sldId id="363" r:id="rId16"/>
    <p:sldId id="364" r:id="rId17"/>
    <p:sldId id="370" r:id="rId18"/>
    <p:sldId id="365" r:id="rId19"/>
    <p:sldId id="366" r:id="rId20"/>
    <p:sldId id="371" r:id="rId21"/>
    <p:sldId id="367" r:id="rId22"/>
    <p:sldId id="385" r:id="rId23"/>
    <p:sldId id="368" r:id="rId24"/>
    <p:sldId id="369" r:id="rId25"/>
    <p:sldId id="372" r:id="rId26"/>
    <p:sldId id="373" r:id="rId27"/>
    <p:sldId id="377" r:id="rId28"/>
    <p:sldId id="374" r:id="rId29"/>
    <p:sldId id="376" r:id="rId30"/>
    <p:sldId id="378" r:id="rId31"/>
    <p:sldId id="375" r:id="rId32"/>
    <p:sldId id="379" r:id="rId33"/>
    <p:sldId id="362" r:id="rId34"/>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lvl1pPr>
    <a:lvl2pPr marL="0" marR="0" indent="4572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lvl2pPr>
    <a:lvl3pPr marL="0" marR="0" indent="9144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lvl3pPr>
    <a:lvl4pPr marL="0" marR="0" indent="13716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lvl4pPr>
    <a:lvl5pPr marL="0" marR="0" indent="18288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lvl5pPr>
    <a:lvl6pPr marL="0" marR="0" indent="22860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lvl6pPr>
    <a:lvl7pPr marL="0" marR="0" indent="27432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lvl7pPr>
    <a:lvl8pPr marL="0" marR="0" indent="32004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lvl8pPr>
    <a:lvl9pPr marL="0" marR="0" indent="365760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lvl9pPr>
  </p:defaultTextStyle>
  <p:extLst>
    <p:ext uri="{EFAFB233-063F-42B5-8137-9DF3F51BA10A}">
      <p15:sldGuideLst xmlns="" xmlns:p15="http://schemas.microsoft.com/office/powerpoint/2012/main">
        <p15:guide id="1" orient="horz" pos="3691">
          <p15:clr>
            <a:srgbClr val="A4A3A4"/>
          </p15:clr>
        </p15:guide>
        <p15:guide id="2" orient="horz" pos="975">
          <p15:clr>
            <a:srgbClr val="A4A3A4"/>
          </p15:clr>
        </p15:guide>
        <p15:guide id="3" orient="horz" pos="2541">
          <p15:clr>
            <a:srgbClr val="A4A3A4"/>
          </p15:clr>
        </p15:guide>
        <p15:guide id="4" pos="5285">
          <p15:clr>
            <a:srgbClr val="A4A3A4"/>
          </p15:clr>
        </p15:guide>
        <p15:guide id="5" pos="3837">
          <p15:clr>
            <a:srgbClr val="A4A3A4"/>
          </p15:clr>
        </p15:guide>
        <p15:guide id="6" pos="551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Philley"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B7F80"/>
    <a:srgbClr val="00A2CD"/>
    <a:srgbClr val="F9F6F4"/>
    <a:srgbClr val="D9DDDB"/>
    <a:srgbClr val="E18939"/>
    <a:srgbClr val="9BCBDB"/>
    <a:srgbClr val="52A3C1"/>
    <a:srgbClr val="219DC3"/>
    <a:srgbClr val="E7E7E7"/>
    <a:srgbClr val="5053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Linotype"/>
          <a:ea typeface="Palatino Linotype"/>
          <a:cs typeface="Palatino Linotype"/>
        </a:font>
        <a:srgbClr val="0E4D6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E1EE"/>
          </a:solidFill>
        </a:fill>
      </a:tcStyle>
    </a:wholeTbl>
    <a:band2H>
      <a:tcTxStyle/>
      <a:tcStyle>
        <a:tcBdr/>
        <a:fill>
          <a:solidFill>
            <a:srgbClr val="E8F1F6"/>
          </a:solidFill>
        </a:fill>
      </a:tcStyle>
    </a:band2H>
    <a:firstCol>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Palatino Linotype"/>
          <a:ea typeface="Palatino Linotype"/>
          <a:cs typeface="Palatino Linotype"/>
        </a:font>
        <a:srgbClr val="0E4D6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7D7"/>
          </a:solidFill>
        </a:fill>
      </a:tcStyle>
    </a:wholeTbl>
    <a:band2H>
      <a:tcTxStyle/>
      <a:tcStyle>
        <a:tcBdr/>
        <a:fill>
          <a:solidFill>
            <a:schemeClr val="accent5">
              <a:lumOff val="8026"/>
            </a:schemeClr>
          </a:solidFill>
        </a:fill>
      </a:tcStyle>
    </a:band2H>
    <a:firstCol>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Palatino Linotype"/>
          <a:ea typeface="Palatino Linotype"/>
          <a:cs typeface="Palatino Linotype"/>
        </a:font>
        <a:srgbClr val="0E4D6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13181"/>
            </a:schemeClr>
          </a:solidFill>
        </a:fill>
      </a:tcStyle>
    </a:wholeTbl>
    <a:band2H>
      <a:tcTxStyle/>
      <a:tcStyle>
        <a:tcBdr/>
        <a:fill>
          <a:solidFill>
            <a:srgbClr val="FCFCFC"/>
          </a:solidFill>
        </a:fill>
      </a:tcStyle>
    </a:band2H>
    <a:firstCol>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Palatino Linotype"/>
          <a:ea typeface="Palatino Linotype"/>
          <a:cs typeface="Palatino Linotype"/>
        </a:font>
        <a:srgbClr val="0E4D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8EA"/>
          </a:solidFill>
        </a:fill>
      </a:tcStyle>
    </a:wholeTbl>
    <a:band2H>
      <a:tcTxStyle/>
      <a:tcStyle>
        <a:tcBdr/>
        <a:fill>
          <a:solidFill>
            <a:srgbClr val="FFFFFF"/>
          </a:solidFill>
        </a:fill>
      </a:tcStyle>
    </a:band2H>
    <a:firstCol>
      <a:tcTxStyle b="on" i="off">
        <a:font>
          <a:latin typeface="Palatino Linotype"/>
          <a:ea typeface="Palatino Linotype"/>
          <a:cs typeface="Palatino Linotyp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alatino Linotype"/>
          <a:ea typeface="Palatino Linotype"/>
          <a:cs typeface="Palatino Linotype"/>
        </a:font>
        <a:srgbClr val="0E4D69"/>
      </a:tcTxStyle>
      <a:tcStyle>
        <a:tcBdr>
          <a:left>
            <a:ln w="12700" cap="flat">
              <a:noFill/>
              <a:miter lim="400000"/>
            </a:ln>
          </a:left>
          <a:right>
            <a:ln w="12700" cap="flat">
              <a:noFill/>
              <a:miter lim="400000"/>
            </a:ln>
          </a:right>
          <a:top>
            <a:ln w="50800" cap="flat">
              <a:solidFill>
                <a:srgbClr val="0E4D69"/>
              </a:solidFill>
              <a:prstDash val="solid"/>
              <a:round/>
            </a:ln>
          </a:top>
          <a:bottom>
            <a:ln w="25400" cap="flat">
              <a:solidFill>
                <a:srgbClr val="0E4D69"/>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Palatino Linotype"/>
          <a:ea typeface="Palatino Linotype"/>
          <a:cs typeface="Palatino Linotype"/>
        </a:font>
        <a:srgbClr val="FFFFFF"/>
      </a:tcTxStyle>
      <a:tcStyle>
        <a:tcBdr>
          <a:left>
            <a:ln w="12700" cap="flat">
              <a:noFill/>
              <a:miter lim="400000"/>
            </a:ln>
          </a:left>
          <a:right>
            <a:ln w="12700" cap="flat">
              <a:noFill/>
              <a:miter lim="400000"/>
            </a:ln>
          </a:right>
          <a:top>
            <a:ln w="25400" cap="flat">
              <a:solidFill>
                <a:srgbClr val="0E4D69"/>
              </a:solidFill>
              <a:prstDash val="solid"/>
              <a:round/>
            </a:ln>
          </a:top>
          <a:bottom>
            <a:ln w="25400" cap="flat">
              <a:solidFill>
                <a:srgbClr val="0E4D6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alatino Linotype"/>
          <a:ea typeface="Palatino Linotype"/>
          <a:cs typeface="Palatino Linotype"/>
        </a:font>
        <a:srgbClr val="0E4D6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D3"/>
          </a:solidFill>
        </a:fill>
      </a:tcStyle>
    </a:wholeTbl>
    <a:band2H>
      <a:tcTxStyle/>
      <a:tcStyle>
        <a:tcBdr/>
        <a:fill>
          <a:solidFill>
            <a:srgbClr val="E6E8EA"/>
          </a:solidFill>
        </a:fill>
      </a:tcStyle>
    </a:band2H>
    <a:firstCol>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E4D69"/>
          </a:solidFill>
        </a:fill>
      </a:tcStyle>
    </a:firstCol>
    <a:la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E4D69"/>
          </a:solidFill>
        </a:fill>
      </a:tcStyle>
    </a:lastRow>
    <a:fir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E4D69"/>
          </a:solidFill>
        </a:fill>
      </a:tcStyle>
    </a:firstRow>
  </a:tblStyle>
  <a:tblStyle styleId="{2708684C-4D16-4618-839F-0558EEFCDFE6}" styleName="">
    <a:tblBg/>
    <a:wholeTbl>
      <a:tcTxStyle b="off" i="off">
        <a:font>
          <a:latin typeface="Palatino Linotype"/>
          <a:ea typeface="Palatino Linotype"/>
          <a:cs typeface="Palatino Linotype"/>
        </a:font>
        <a:srgbClr val="0E4D69"/>
      </a:tcTxStyle>
      <a:tcStyle>
        <a:tcBdr>
          <a:left>
            <a:ln w="12700" cap="flat">
              <a:solidFill>
                <a:srgbClr val="0E4D69"/>
              </a:solidFill>
              <a:prstDash val="solid"/>
              <a:round/>
            </a:ln>
          </a:left>
          <a:right>
            <a:ln w="12700" cap="flat">
              <a:solidFill>
                <a:srgbClr val="0E4D69"/>
              </a:solidFill>
              <a:prstDash val="solid"/>
              <a:round/>
            </a:ln>
          </a:right>
          <a:top>
            <a:ln w="12700" cap="flat">
              <a:solidFill>
                <a:srgbClr val="0E4D69"/>
              </a:solidFill>
              <a:prstDash val="solid"/>
              <a:round/>
            </a:ln>
          </a:top>
          <a:bottom>
            <a:ln w="12700" cap="flat">
              <a:solidFill>
                <a:srgbClr val="0E4D69"/>
              </a:solidFill>
              <a:prstDash val="solid"/>
              <a:round/>
            </a:ln>
          </a:bottom>
          <a:insideH>
            <a:ln w="12700" cap="flat">
              <a:solidFill>
                <a:srgbClr val="0E4D69"/>
              </a:solidFill>
              <a:prstDash val="solid"/>
              <a:round/>
            </a:ln>
          </a:insideH>
          <a:insideV>
            <a:ln w="12700" cap="flat">
              <a:solidFill>
                <a:srgbClr val="0E4D69"/>
              </a:solidFill>
              <a:prstDash val="solid"/>
              <a:round/>
            </a:ln>
          </a:insideV>
        </a:tcBdr>
        <a:fill>
          <a:solidFill>
            <a:srgbClr val="0E4D69">
              <a:alpha val="20000"/>
            </a:srgbClr>
          </a:solidFill>
        </a:fill>
      </a:tcStyle>
    </a:wholeTbl>
    <a:band2H>
      <a:tcTxStyle/>
      <a:tcStyle>
        <a:tcBdr/>
        <a:fill>
          <a:solidFill>
            <a:srgbClr val="FFFFFF"/>
          </a:solidFill>
        </a:fill>
      </a:tcStyle>
    </a:band2H>
    <a:firstCol>
      <a:tcTxStyle b="on" i="off">
        <a:font>
          <a:latin typeface="Palatino Linotype"/>
          <a:ea typeface="Palatino Linotype"/>
          <a:cs typeface="Palatino Linotype"/>
        </a:font>
        <a:srgbClr val="0E4D69"/>
      </a:tcTxStyle>
      <a:tcStyle>
        <a:tcBdr>
          <a:left>
            <a:ln w="12700" cap="flat">
              <a:solidFill>
                <a:srgbClr val="0E4D69"/>
              </a:solidFill>
              <a:prstDash val="solid"/>
              <a:round/>
            </a:ln>
          </a:left>
          <a:right>
            <a:ln w="12700" cap="flat">
              <a:solidFill>
                <a:srgbClr val="0E4D69"/>
              </a:solidFill>
              <a:prstDash val="solid"/>
              <a:round/>
            </a:ln>
          </a:right>
          <a:top>
            <a:ln w="12700" cap="flat">
              <a:solidFill>
                <a:srgbClr val="0E4D69"/>
              </a:solidFill>
              <a:prstDash val="solid"/>
              <a:round/>
            </a:ln>
          </a:top>
          <a:bottom>
            <a:ln w="12700" cap="flat">
              <a:solidFill>
                <a:srgbClr val="0E4D69"/>
              </a:solidFill>
              <a:prstDash val="solid"/>
              <a:round/>
            </a:ln>
          </a:bottom>
          <a:insideH>
            <a:ln w="12700" cap="flat">
              <a:solidFill>
                <a:srgbClr val="0E4D69"/>
              </a:solidFill>
              <a:prstDash val="solid"/>
              <a:round/>
            </a:ln>
          </a:insideH>
          <a:insideV>
            <a:ln w="12700" cap="flat">
              <a:solidFill>
                <a:srgbClr val="0E4D69"/>
              </a:solidFill>
              <a:prstDash val="solid"/>
              <a:round/>
            </a:ln>
          </a:insideV>
        </a:tcBdr>
        <a:fill>
          <a:solidFill>
            <a:srgbClr val="0E4D69">
              <a:alpha val="20000"/>
            </a:srgbClr>
          </a:solidFill>
        </a:fill>
      </a:tcStyle>
    </a:firstCol>
    <a:lastRow>
      <a:tcTxStyle b="on" i="off">
        <a:font>
          <a:latin typeface="Palatino Linotype"/>
          <a:ea typeface="Palatino Linotype"/>
          <a:cs typeface="Palatino Linotype"/>
        </a:font>
        <a:srgbClr val="0E4D69"/>
      </a:tcTxStyle>
      <a:tcStyle>
        <a:tcBdr>
          <a:left>
            <a:ln w="12700" cap="flat">
              <a:solidFill>
                <a:srgbClr val="0E4D69"/>
              </a:solidFill>
              <a:prstDash val="solid"/>
              <a:round/>
            </a:ln>
          </a:left>
          <a:right>
            <a:ln w="12700" cap="flat">
              <a:solidFill>
                <a:srgbClr val="0E4D69"/>
              </a:solidFill>
              <a:prstDash val="solid"/>
              <a:round/>
            </a:ln>
          </a:right>
          <a:top>
            <a:ln w="50800" cap="flat">
              <a:solidFill>
                <a:srgbClr val="0E4D69"/>
              </a:solidFill>
              <a:prstDash val="solid"/>
              <a:round/>
            </a:ln>
          </a:top>
          <a:bottom>
            <a:ln w="12700" cap="flat">
              <a:solidFill>
                <a:srgbClr val="0E4D69"/>
              </a:solidFill>
              <a:prstDash val="solid"/>
              <a:round/>
            </a:ln>
          </a:bottom>
          <a:insideH>
            <a:ln w="12700" cap="flat">
              <a:solidFill>
                <a:srgbClr val="0E4D69"/>
              </a:solidFill>
              <a:prstDash val="solid"/>
              <a:round/>
            </a:ln>
          </a:insideH>
          <a:insideV>
            <a:ln w="12700" cap="flat">
              <a:solidFill>
                <a:srgbClr val="0E4D69"/>
              </a:solidFill>
              <a:prstDash val="solid"/>
              <a:round/>
            </a:ln>
          </a:insideV>
        </a:tcBdr>
        <a:fill>
          <a:noFill/>
        </a:fill>
      </a:tcStyle>
    </a:lastRow>
    <a:firstRow>
      <a:tcTxStyle b="on" i="off">
        <a:font>
          <a:latin typeface="Palatino Linotype"/>
          <a:ea typeface="Palatino Linotype"/>
          <a:cs typeface="Palatino Linotype"/>
        </a:font>
        <a:srgbClr val="0E4D69"/>
      </a:tcTxStyle>
      <a:tcStyle>
        <a:tcBdr>
          <a:left>
            <a:ln w="12700" cap="flat">
              <a:solidFill>
                <a:srgbClr val="0E4D69"/>
              </a:solidFill>
              <a:prstDash val="solid"/>
              <a:round/>
            </a:ln>
          </a:left>
          <a:right>
            <a:ln w="12700" cap="flat">
              <a:solidFill>
                <a:srgbClr val="0E4D69"/>
              </a:solidFill>
              <a:prstDash val="solid"/>
              <a:round/>
            </a:ln>
          </a:right>
          <a:top>
            <a:ln w="12700" cap="flat">
              <a:solidFill>
                <a:srgbClr val="0E4D69"/>
              </a:solidFill>
              <a:prstDash val="solid"/>
              <a:round/>
            </a:ln>
          </a:top>
          <a:bottom>
            <a:ln w="25400" cap="flat">
              <a:solidFill>
                <a:srgbClr val="0E4D69"/>
              </a:solidFill>
              <a:prstDash val="solid"/>
              <a:round/>
            </a:ln>
          </a:bottom>
          <a:insideH>
            <a:ln w="12700" cap="flat">
              <a:solidFill>
                <a:srgbClr val="0E4D69"/>
              </a:solidFill>
              <a:prstDash val="solid"/>
              <a:round/>
            </a:ln>
          </a:insideH>
          <a:insideV>
            <a:ln w="12700" cap="flat">
              <a:solidFill>
                <a:srgbClr val="0E4D69"/>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712" autoAdjust="0"/>
  </p:normalViewPr>
  <p:slideViewPr>
    <p:cSldViewPr snapToGrid="0">
      <p:cViewPr>
        <p:scale>
          <a:sx n="100" d="100"/>
          <a:sy n="100" d="100"/>
        </p:scale>
        <p:origin x="-1992" y="-324"/>
      </p:cViewPr>
      <p:guideLst>
        <p:guide orient="horz" pos="3691"/>
        <p:guide orient="horz" pos="975"/>
        <p:guide orient="horz" pos="2541"/>
        <p:guide pos="5285"/>
        <p:guide pos="3837"/>
        <p:guide pos="551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a:ea typeface="Arial"/>
              <a:cs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A8A6A68-F546-024D-81D0-4FC2DA014F75}" type="datetimeFigureOut">
              <a:rPr lang="en-US" smtClean="0">
                <a:latin typeface="Arial"/>
                <a:ea typeface="Arial"/>
                <a:cs typeface="Arial"/>
              </a:rPr>
              <a:t>5/22/2017</a:t>
            </a:fld>
            <a:endParaRPr lang="en-US" dirty="0">
              <a:latin typeface="Arial"/>
              <a:ea typeface="Arial"/>
              <a:cs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a:ea typeface="Arial"/>
              <a:cs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4AD8A29-4496-D943-9821-88F2D9A0CB32}" type="slidenum">
              <a:rPr lang="en-US" smtClean="0">
                <a:latin typeface="Arial"/>
                <a:ea typeface="Arial"/>
                <a:cs typeface="Arial"/>
              </a:rPr>
              <a:t>‹#›</a:t>
            </a:fld>
            <a:endParaRPr lang="en-US" dirty="0">
              <a:latin typeface="Arial"/>
              <a:ea typeface="Arial"/>
              <a:cs typeface="Arial"/>
            </a:endParaRPr>
          </a:p>
        </p:txBody>
      </p:sp>
    </p:spTree>
    <p:extLst>
      <p:ext uri="{BB962C8B-B14F-4D97-AF65-F5344CB8AC3E}">
        <p14:creationId xmlns:p14="http://schemas.microsoft.com/office/powerpoint/2010/main" val="29519851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dirty="0"/>
          </a:p>
        </p:txBody>
      </p:sp>
      <p:sp>
        <p:nvSpPr>
          <p:cNvPr id="59" name="Shape 59"/>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789170978"/>
      </p:ext>
    </p:extLst>
  </p:cSld>
  <p:clrMap bg1="lt1" tx1="dk1" bg2="lt2" tx2="dk2" accent1="accent1" accent2="accent2" accent3="accent3" accent4="accent4" accent5="accent5" accent6="accent6" hlink="hlink" folHlink="folHlink"/>
  <p:hf hdr="0" ftr="0" dt="0"/>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35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Shape 2"/>
          <p:cNvSpPr/>
          <p:nvPr userDrawn="1"/>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dirty="0"/>
          </a:p>
        </p:txBody>
      </p:sp>
      <p:grpSp>
        <p:nvGrpSpPr>
          <p:cNvPr id="161" name="Group 160"/>
          <p:cNvGrpSpPr>
            <a:grpSpLocks noChangeAspect="1"/>
          </p:cNvGrpSpPr>
          <p:nvPr userDrawn="1"/>
        </p:nvGrpSpPr>
        <p:grpSpPr>
          <a:xfrm>
            <a:off x="3006726" y="2780089"/>
            <a:ext cx="6170660" cy="4092415"/>
            <a:chOff x="522288" y="3272841"/>
            <a:chExt cx="1069975" cy="709613"/>
          </a:xfrm>
          <a:solidFill>
            <a:srgbClr val="094E6A">
              <a:alpha val="32000"/>
            </a:srgbClr>
          </a:solidFill>
        </p:grpSpPr>
        <p:sp>
          <p:nvSpPr>
            <p:cNvPr id="162" name="Freeform 2"/>
            <p:cNvSpPr>
              <a:spLocks noChangeArrowheads="1"/>
            </p:cNvSpPr>
            <p:nvPr/>
          </p:nvSpPr>
          <p:spPr bwMode="auto">
            <a:xfrm>
              <a:off x="1417638" y="3535363"/>
              <a:ext cx="174625" cy="55562"/>
            </a:xfrm>
            <a:custGeom>
              <a:avLst/>
              <a:gdLst>
                <a:gd name="T0" fmla="*/ 243 w 487"/>
                <a:gd name="T1" fmla="*/ 154 h 155"/>
                <a:gd name="T2" fmla="*/ 0 w 487"/>
                <a:gd name="T3" fmla="*/ 154 h 155"/>
                <a:gd name="T4" fmla="*/ 0 w 487"/>
                <a:gd name="T5" fmla="*/ 0 h 155"/>
                <a:gd name="T6" fmla="*/ 486 w 487"/>
                <a:gd name="T7" fmla="*/ 0 h 155"/>
                <a:gd name="T8" fmla="*/ 486 w 487"/>
                <a:gd name="T9" fmla="*/ 154 h 155"/>
                <a:gd name="T10" fmla="*/ 243 w 487"/>
                <a:gd name="T11" fmla="*/ 154 h 155"/>
              </a:gdLst>
              <a:ahLst/>
              <a:cxnLst>
                <a:cxn ang="0">
                  <a:pos x="T0" y="T1"/>
                </a:cxn>
                <a:cxn ang="0">
                  <a:pos x="T2" y="T3"/>
                </a:cxn>
                <a:cxn ang="0">
                  <a:pos x="T4" y="T5"/>
                </a:cxn>
                <a:cxn ang="0">
                  <a:pos x="T6" y="T7"/>
                </a:cxn>
                <a:cxn ang="0">
                  <a:pos x="T8" y="T9"/>
                </a:cxn>
                <a:cxn ang="0">
                  <a:pos x="T10" y="T11"/>
                </a:cxn>
              </a:cxnLst>
              <a:rect l="0" t="0" r="r" b="b"/>
              <a:pathLst>
                <a:path w="487" h="155">
                  <a:moveTo>
                    <a:pt x="243" y="154"/>
                  </a:moveTo>
                  <a:lnTo>
                    <a:pt x="0" y="154"/>
                  </a:lnTo>
                  <a:lnTo>
                    <a:pt x="0" y="0"/>
                  </a:lnTo>
                  <a:lnTo>
                    <a:pt x="486" y="0"/>
                  </a:lnTo>
                  <a:lnTo>
                    <a:pt x="486" y="154"/>
                  </a:lnTo>
                  <a:lnTo>
                    <a:pt x="243" y="1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3" name="Freeform 3"/>
            <p:cNvSpPr>
              <a:spLocks noChangeArrowheads="1"/>
            </p:cNvSpPr>
            <p:nvPr/>
          </p:nvSpPr>
          <p:spPr bwMode="auto">
            <a:xfrm>
              <a:off x="522288" y="3272841"/>
              <a:ext cx="1069975" cy="709613"/>
            </a:xfrm>
            <a:custGeom>
              <a:avLst/>
              <a:gdLst>
                <a:gd name="T0" fmla="*/ 1742 w 2971"/>
                <a:gd name="T1" fmla="*/ 736 h 1971"/>
                <a:gd name="T2" fmla="*/ 1122 w 2971"/>
                <a:gd name="T3" fmla="*/ 736 h 1971"/>
                <a:gd name="T4" fmla="*/ 984 w 2971"/>
                <a:gd name="T5" fmla="*/ 750 h 1971"/>
                <a:gd name="T6" fmla="*/ 940 w 2971"/>
                <a:gd name="T7" fmla="*/ 789 h 1971"/>
                <a:gd name="T8" fmla="*/ 892 w 2971"/>
                <a:gd name="T9" fmla="*/ 857 h 1971"/>
                <a:gd name="T10" fmla="*/ 649 w 2971"/>
                <a:gd name="T11" fmla="*/ 1249 h 1971"/>
                <a:gd name="T12" fmla="*/ 838 w 2971"/>
                <a:gd name="T13" fmla="*/ 1201 h 1971"/>
                <a:gd name="T14" fmla="*/ 1391 w 2971"/>
                <a:gd name="T15" fmla="*/ 1201 h 1971"/>
                <a:gd name="T16" fmla="*/ 1176 w 2971"/>
                <a:gd name="T17" fmla="*/ 1498 h 1971"/>
                <a:gd name="T18" fmla="*/ 555 w 2971"/>
                <a:gd name="T19" fmla="*/ 1498 h 1971"/>
                <a:gd name="T20" fmla="*/ 474 w 2971"/>
                <a:gd name="T21" fmla="*/ 1478 h 1971"/>
                <a:gd name="T22" fmla="*/ 460 w 2971"/>
                <a:gd name="T23" fmla="*/ 1410 h 1971"/>
                <a:gd name="T24" fmla="*/ 460 w 2971"/>
                <a:gd name="T25" fmla="*/ 560 h 1971"/>
                <a:gd name="T26" fmla="*/ 486 w 2971"/>
                <a:gd name="T27" fmla="*/ 487 h 1971"/>
                <a:gd name="T28" fmla="*/ 548 w 2971"/>
                <a:gd name="T29" fmla="*/ 459 h 1971"/>
                <a:gd name="T30" fmla="*/ 1527 w 2971"/>
                <a:gd name="T31" fmla="*/ 459 h 1971"/>
                <a:gd name="T32" fmla="*/ 1844 w 2971"/>
                <a:gd name="T33" fmla="*/ 0 h 1971"/>
                <a:gd name="T34" fmla="*/ 244 w 2971"/>
                <a:gd name="T35" fmla="*/ 0 h 1971"/>
                <a:gd name="T36" fmla="*/ 2 w 2971"/>
                <a:gd name="T37" fmla="*/ 242 h 1971"/>
                <a:gd name="T38" fmla="*/ 2 w 2971"/>
                <a:gd name="T39" fmla="*/ 242 h 1971"/>
                <a:gd name="T40" fmla="*/ 1 w 2971"/>
                <a:gd name="T41" fmla="*/ 243 h 1971"/>
                <a:gd name="T42" fmla="*/ 1 w 2971"/>
                <a:gd name="T43" fmla="*/ 1701 h 1971"/>
                <a:gd name="T44" fmla="*/ 0 w 2971"/>
                <a:gd name="T45" fmla="*/ 1726 h 1971"/>
                <a:gd name="T46" fmla="*/ 242 w 2971"/>
                <a:gd name="T47" fmla="*/ 1968 h 1971"/>
                <a:gd name="T48" fmla="*/ 305 w 2971"/>
                <a:gd name="T49" fmla="*/ 1970 h 1971"/>
                <a:gd name="T50" fmla="*/ 1453 w 2971"/>
                <a:gd name="T51" fmla="*/ 1970 h 1971"/>
                <a:gd name="T52" fmla="*/ 2431 w 2971"/>
                <a:gd name="T53" fmla="*/ 581 h 1971"/>
                <a:gd name="T54" fmla="*/ 2431 w 2971"/>
                <a:gd name="T55" fmla="*/ 580 h 1971"/>
                <a:gd name="T56" fmla="*/ 2970 w 2971"/>
                <a:gd name="T57" fmla="*/ 580 h 1971"/>
                <a:gd name="T58" fmla="*/ 2970 w 2971"/>
                <a:gd name="T59" fmla="*/ 0 h 1971"/>
                <a:gd name="T60" fmla="*/ 2242 w 2971"/>
                <a:gd name="T61" fmla="*/ 0 h 1971"/>
                <a:gd name="T62" fmla="*/ 1742 w 2971"/>
                <a:gd name="T63" fmla="*/ 736 h 1971"/>
                <a:gd name="T64" fmla="*/ 972 w 2971"/>
                <a:gd name="T65" fmla="*/ 1050 h 1971"/>
                <a:gd name="T66" fmla="*/ 965 w 2971"/>
                <a:gd name="T67" fmla="*/ 908 h 1971"/>
                <a:gd name="T68" fmla="*/ 1310 w 2971"/>
                <a:gd name="T69" fmla="*/ 908 h 1971"/>
                <a:gd name="T70" fmla="*/ 972 w 2971"/>
                <a:gd name="T71" fmla="*/ 105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1" h="1971">
                  <a:moveTo>
                    <a:pt x="1742" y="736"/>
                  </a:moveTo>
                  <a:lnTo>
                    <a:pt x="1122" y="736"/>
                  </a:lnTo>
                  <a:cubicBezTo>
                    <a:pt x="1122" y="736"/>
                    <a:pt x="1029" y="727"/>
                    <a:pt x="984" y="750"/>
                  </a:cubicBezTo>
                  <a:cubicBezTo>
                    <a:pt x="960" y="762"/>
                    <a:pt x="940" y="789"/>
                    <a:pt x="940" y="789"/>
                  </a:cubicBezTo>
                  <a:lnTo>
                    <a:pt x="892" y="857"/>
                  </a:lnTo>
                  <a:lnTo>
                    <a:pt x="649" y="1249"/>
                  </a:lnTo>
                  <a:lnTo>
                    <a:pt x="838" y="1201"/>
                  </a:lnTo>
                  <a:lnTo>
                    <a:pt x="1391" y="1201"/>
                  </a:lnTo>
                  <a:lnTo>
                    <a:pt x="1176" y="1498"/>
                  </a:lnTo>
                  <a:lnTo>
                    <a:pt x="555" y="1498"/>
                  </a:lnTo>
                  <a:cubicBezTo>
                    <a:pt x="555" y="1498"/>
                    <a:pt x="492" y="1503"/>
                    <a:pt x="474" y="1478"/>
                  </a:cubicBezTo>
                  <a:cubicBezTo>
                    <a:pt x="457" y="1454"/>
                    <a:pt x="460" y="1410"/>
                    <a:pt x="460" y="1410"/>
                  </a:cubicBezTo>
                  <a:lnTo>
                    <a:pt x="460" y="560"/>
                  </a:lnTo>
                  <a:cubicBezTo>
                    <a:pt x="460" y="560"/>
                    <a:pt x="458" y="513"/>
                    <a:pt x="486" y="487"/>
                  </a:cubicBezTo>
                  <a:cubicBezTo>
                    <a:pt x="515" y="459"/>
                    <a:pt x="548" y="459"/>
                    <a:pt x="548" y="459"/>
                  </a:cubicBezTo>
                  <a:lnTo>
                    <a:pt x="1527" y="459"/>
                  </a:lnTo>
                  <a:lnTo>
                    <a:pt x="1844" y="0"/>
                  </a:lnTo>
                  <a:lnTo>
                    <a:pt x="244" y="0"/>
                  </a:lnTo>
                  <a:cubicBezTo>
                    <a:pt x="110" y="0"/>
                    <a:pt x="2" y="108"/>
                    <a:pt x="2" y="242"/>
                  </a:cubicBezTo>
                  <a:lnTo>
                    <a:pt x="2" y="242"/>
                  </a:lnTo>
                  <a:cubicBezTo>
                    <a:pt x="2" y="243"/>
                    <a:pt x="1" y="243"/>
                    <a:pt x="1" y="243"/>
                  </a:cubicBezTo>
                  <a:lnTo>
                    <a:pt x="1" y="1701"/>
                  </a:lnTo>
                  <a:cubicBezTo>
                    <a:pt x="1" y="1709"/>
                    <a:pt x="0" y="1718"/>
                    <a:pt x="0" y="1726"/>
                  </a:cubicBezTo>
                  <a:cubicBezTo>
                    <a:pt x="0" y="1860"/>
                    <a:pt x="109" y="1968"/>
                    <a:pt x="242" y="1968"/>
                  </a:cubicBezTo>
                  <a:cubicBezTo>
                    <a:pt x="260" y="1968"/>
                    <a:pt x="305" y="1970"/>
                    <a:pt x="305" y="1970"/>
                  </a:cubicBezTo>
                  <a:lnTo>
                    <a:pt x="1453" y="1970"/>
                  </a:lnTo>
                  <a:lnTo>
                    <a:pt x="2431" y="581"/>
                  </a:lnTo>
                  <a:lnTo>
                    <a:pt x="2431" y="580"/>
                  </a:lnTo>
                  <a:lnTo>
                    <a:pt x="2970" y="580"/>
                  </a:lnTo>
                  <a:lnTo>
                    <a:pt x="2970" y="0"/>
                  </a:lnTo>
                  <a:lnTo>
                    <a:pt x="2242" y="0"/>
                  </a:lnTo>
                  <a:lnTo>
                    <a:pt x="1742" y="736"/>
                  </a:lnTo>
                  <a:close/>
                  <a:moveTo>
                    <a:pt x="972" y="1050"/>
                  </a:moveTo>
                  <a:lnTo>
                    <a:pt x="965" y="908"/>
                  </a:lnTo>
                  <a:lnTo>
                    <a:pt x="1310" y="908"/>
                  </a:lnTo>
                  <a:lnTo>
                    <a:pt x="972" y="10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4" name="Freeform 4"/>
            <p:cNvSpPr>
              <a:spLocks noChangeArrowheads="1"/>
            </p:cNvSpPr>
            <p:nvPr/>
          </p:nvSpPr>
          <p:spPr bwMode="auto">
            <a:xfrm>
              <a:off x="1417638" y="3646488"/>
              <a:ext cx="174625" cy="55562"/>
            </a:xfrm>
            <a:custGeom>
              <a:avLst/>
              <a:gdLst>
                <a:gd name="T0" fmla="*/ 243 w 487"/>
                <a:gd name="T1" fmla="*/ 155 h 156"/>
                <a:gd name="T2" fmla="*/ 0 w 487"/>
                <a:gd name="T3" fmla="*/ 155 h 156"/>
                <a:gd name="T4" fmla="*/ 0 w 487"/>
                <a:gd name="T5" fmla="*/ 0 h 156"/>
                <a:gd name="T6" fmla="*/ 486 w 487"/>
                <a:gd name="T7" fmla="*/ 0 h 156"/>
                <a:gd name="T8" fmla="*/ 486 w 487"/>
                <a:gd name="T9" fmla="*/ 155 h 156"/>
                <a:gd name="T10" fmla="*/ 243 w 487"/>
                <a:gd name="T11" fmla="*/ 155 h 156"/>
              </a:gdLst>
              <a:ahLst/>
              <a:cxnLst>
                <a:cxn ang="0">
                  <a:pos x="T0" y="T1"/>
                </a:cxn>
                <a:cxn ang="0">
                  <a:pos x="T2" y="T3"/>
                </a:cxn>
                <a:cxn ang="0">
                  <a:pos x="T4" y="T5"/>
                </a:cxn>
                <a:cxn ang="0">
                  <a:pos x="T6" y="T7"/>
                </a:cxn>
                <a:cxn ang="0">
                  <a:pos x="T8" y="T9"/>
                </a:cxn>
                <a:cxn ang="0">
                  <a:pos x="T10" y="T11"/>
                </a:cxn>
              </a:cxnLst>
              <a:rect l="0" t="0" r="r" b="b"/>
              <a:pathLst>
                <a:path w="487" h="156">
                  <a:moveTo>
                    <a:pt x="243" y="155"/>
                  </a:moveTo>
                  <a:lnTo>
                    <a:pt x="0" y="155"/>
                  </a:lnTo>
                  <a:lnTo>
                    <a:pt x="0" y="0"/>
                  </a:lnTo>
                  <a:lnTo>
                    <a:pt x="486" y="0"/>
                  </a:lnTo>
                  <a:lnTo>
                    <a:pt x="486" y="155"/>
                  </a:lnTo>
                  <a:lnTo>
                    <a:pt x="243" y="1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5" name="Freeform 5"/>
            <p:cNvSpPr>
              <a:spLocks noChangeArrowheads="1"/>
            </p:cNvSpPr>
            <p:nvPr/>
          </p:nvSpPr>
          <p:spPr bwMode="auto">
            <a:xfrm>
              <a:off x="1417638" y="3757613"/>
              <a:ext cx="174625" cy="222250"/>
            </a:xfrm>
            <a:custGeom>
              <a:avLst/>
              <a:gdLst>
                <a:gd name="T0" fmla="*/ 243 w 487"/>
                <a:gd name="T1" fmla="*/ 617 h 618"/>
                <a:gd name="T2" fmla="*/ 0 w 487"/>
                <a:gd name="T3" fmla="*/ 617 h 618"/>
                <a:gd name="T4" fmla="*/ 0 w 487"/>
                <a:gd name="T5" fmla="*/ 0 h 618"/>
                <a:gd name="T6" fmla="*/ 486 w 487"/>
                <a:gd name="T7" fmla="*/ 0 h 618"/>
                <a:gd name="T8" fmla="*/ 486 w 487"/>
                <a:gd name="T9" fmla="*/ 617 h 618"/>
                <a:gd name="T10" fmla="*/ 243 w 487"/>
                <a:gd name="T11" fmla="*/ 617 h 618"/>
              </a:gdLst>
              <a:ahLst/>
              <a:cxnLst>
                <a:cxn ang="0">
                  <a:pos x="T0" y="T1"/>
                </a:cxn>
                <a:cxn ang="0">
                  <a:pos x="T2" y="T3"/>
                </a:cxn>
                <a:cxn ang="0">
                  <a:pos x="T4" y="T5"/>
                </a:cxn>
                <a:cxn ang="0">
                  <a:pos x="T6" y="T7"/>
                </a:cxn>
                <a:cxn ang="0">
                  <a:pos x="T8" y="T9"/>
                </a:cxn>
                <a:cxn ang="0">
                  <a:pos x="T10" y="T11"/>
                </a:cxn>
              </a:cxnLst>
              <a:rect l="0" t="0" r="r" b="b"/>
              <a:pathLst>
                <a:path w="487" h="618">
                  <a:moveTo>
                    <a:pt x="243" y="617"/>
                  </a:moveTo>
                  <a:lnTo>
                    <a:pt x="0" y="617"/>
                  </a:lnTo>
                  <a:lnTo>
                    <a:pt x="0" y="0"/>
                  </a:lnTo>
                  <a:lnTo>
                    <a:pt x="486" y="0"/>
                  </a:lnTo>
                  <a:lnTo>
                    <a:pt x="486" y="617"/>
                  </a:lnTo>
                  <a:lnTo>
                    <a:pt x="243" y="6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grpSp>
      <p:sp>
        <p:nvSpPr>
          <p:cNvPr id="10" name="Title 1"/>
          <p:cNvSpPr>
            <a:spLocks noGrp="1"/>
          </p:cNvSpPr>
          <p:nvPr>
            <p:ph type="title" hasCustomPrompt="1"/>
          </p:nvPr>
        </p:nvSpPr>
        <p:spPr>
          <a:xfrm>
            <a:off x="524933" y="2826568"/>
            <a:ext cx="822960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sp>
        <p:nvSpPr>
          <p:cNvPr id="12" name="Text Placeholder 11"/>
          <p:cNvSpPr>
            <a:spLocks noGrp="1"/>
          </p:cNvSpPr>
          <p:nvPr>
            <p:ph type="body" sz="quarter" idx="10" hasCustomPrompt="1"/>
          </p:nvPr>
        </p:nvSpPr>
        <p:spPr>
          <a:xfrm>
            <a:off x="524933" y="4096568"/>
            <a:ext cx="822960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5" name="Text Placeholder 13"/>
          <p:cNvSpPr>
            <a:spLocks noGrp="1"/>
          </p:cNvSpPr>
          <p:nvPr>
            <p:ph type="body" sz="quarter" idx="11" hasCustomPrompt="1"/>
          </p:nvPr>
        </p:nvSpPr>
        <p:spPr>
          <a:xfrm>
            <a:off x="525463" y="5145087"/>
            <a:ext cx="3157537" cy="498475"/>
          </a:xfrm>
          <a:prstGeom prst="rect">
            <a:avLst/>
          </a:prstGeom>
        </p:spPr>
        <p:txBody>
          <a:bodyPr vert="horz"/>
          <a:lstStyle>
            <a:lvl1pPr marL="0" marR="0" indent="0" algn="l" defTabSz="914400" rtl="0" fontAlgn="auto" latinLnBrk="0" hangingPunct="0">
              <a:lnSpc>
                <a:spcPct val="90000"/>
              </a:lnSpc>
              <a:spcBef>
                <a:spcPts val="0"/>
              </a:spcBef>
              <a:spcAft>
                <a:spcPts val="0"/>
              </a:spcAft>
              <a:buClrTx/>
              <a:buSzTx/>
              <a:buFontTx/>
              <a:buNone/>
              <a:tabLst/>
              <a:defRPr kumimoji="0" lang="en-US" sz="900" b="0" i="0" u="none" strike="noStrike" cap="all" spc="0" normalizeH="0" baseline="0" dirty="0">
                <a:ln>
                  <a:noFill/>
                </a:ln>
                <a:solidFill>
                  <a:srgbClr val="000000"/>
                </a:solidFill>
                <a:effectLst/>
                <a:uFillTx/>
                <a:latin typeface="Arial" charset="0"/>
                <a:ea typeface="Arial"/>
                <a:cs typeface="Arial"/>
                <a:sym typeface="Univers LT Std 55 Roman"/>
              </a:defRPr>
            </a:lvl1pPr>
          </a:lstStyle>
          <a:p>
            <a:pPr lvl="0"/>
            <a:r>
              <a:rPr lang="en-US" dirty="0" smtClean="0"/>
              <a:t>date</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366224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Image 1">
    <p:spTree>
      <p:nvGrpSpPr>
        <p:cNvPr id="1" name=""/>
        <p:cNvGrpSpPr/>
        <p:nvPr/>
      </p:nvGrpSpPr>
      <p:grpSpPr>
        <a:xfrm>
          <a:off x="0" y="0"/>
          <a:ext cx="0" cy="0"/>
          <a:chOff x="0" y="0"/>
          <a:chExt cx="0" cy="0"/>
        </a:xfrm>
      </p:grpSpPr>
      <p:pic>
        <p:nvPicPr>
          <p:cNvPr id="2" name="Picture 1" descr="iStock_000020604690_Doubl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6" t="13316" r="9058" b="31850"/>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dirty="0"/>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10997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Image 3">
    <p:spTree>
      <p:nvGrpSpPr>
        <p:cNvPr id="1" name=""/>
        <p:cNvGrpSpPr/>
        <p:nvPr/>
      </p:nvGrpSpPr>
      <p:grpSpPr>
        <a:xfrm>
          <a:off x="0" y="0"/>
          <a:ext cx="0" cy="0"/>
          <a:chOff x="0" y="0"/>
          <a:chExt cx="0" cy="0"/>
        </a:xfrm>
      </p:grpSpPr>
      <p:pic>
        <p:nvPicPr>
          <p:cNvPr id="2" name="Picture 1" descr="iStock_000094559201_X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72" t="1" r="9540" b="1"/>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169112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vider Image Placeholder">
    <p:spTree>
      <p:nvGrpSpPr>
        <p:cNvPr id="1" name=""/>
        <p:cNvGrpSpPr/>
        <p:nvPr/>
      </p:nvGrpSpPr>
      <p:grpSpPr>
        <a:xfrm>
          <a:off x="0" y="0"/>
          <a:ext cx="0" cy="0"/>
          <a:chOff x="0" y="0"/>
          <a:chExt cx="0" cy="0"/>
        </a:xfrm>
      </p:grpSpPr>
      <p:sp>
        <p:nvSpPr>
          <p:cNvPr id="16" name="Picture Placeholder 4"/>
          <p:cNvSpPr>
            <a:spLocks noGrp="1"/>
          </p:cNvSpPr>
          <p:nvPr>
            <p:ph type="pic" sz="quarter" idx="11"/>
          </p:nvPr>
        </p:nvSpPr>
        <p:spPr>
          <a:xfrm>
            <a:off x="-34925" y="0"/>
            <a:ext cx="9178925" cy="6858000"/>
          </a:xfrm>
          <a:prstGeom prst="rect">
            <a:avLst/>
          </a:prstGeom>
        </p:spPr>
        <p:txBody>
          <a:bodyPr vert="horz" anchor="ctr"/>
          <a:lstStyle>
            <a:lvl1pPr algn="r">
              <a:defRPr baseline="0"/>
            </a:lvl1pPr>
          </a:lstStyle>
          <a:p>
            <a:endParaRPr lang="en-US" dirty="0"/>
          </a:p>
        </p:txBody>
      </p:sp>
    </p:spTree>
    <p:extLst>
      <p:ext uri="{BB962C8B-B14F-4D97-AF65-F5344CB8AC3E}">
        <p14:creationId xmlns:p14="http://schemas.microsoft.com/office/powerpoint/2010/main" val="95492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736600" y="1047750"/>
            <a:ext cx="7632700" cy="4797425"/>
          </a:xfrm>
          <a:prstGeom prst="rect">
            <a:avLst/>
          </a:prstGeom>
        </p:spPr>
        <p:txBody>
          <a:bodyPr vert="horz"/>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56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able Placeholder 4"/>
          <p:cNvSpPr>
            <a:spLocks noGrp="1"/>
          </p:cNvSpPr>
          <p:nvPr>
            <p:ph type="tbl" sz="quarter" idx="10"/>
          </p:nvPr>
        </p:nvSpPr>
        <p:spPr>
          <a:xfrm>
            <a:off x="368452" y="947738"/>
            <a:ext cx="8379910" cy="5110162"/>
          </a:xfrm>
          <a:prstGeom prst="rect">
            <a:avLst/>
          </a:prstGeom>
        </p:spPr>
        <p:txBody>
          <a:bodyPr vert="horz"/>
          <a:lstStyle/>
          <a:p>
            <a:endParaRPr lang="en-US" dirty="0"/>
          </a:p>
        </p:txBody>
      </p:sp>
    </p:spTree>
    <p:extLst>
      <p:ext uri="{BB962C8B-B14F-4D97-AF65-F5344CB8AC3E}">
        <p14:creationId xmlns:p14="http://schemas.microsoft.com/office/powerpoint/2010/main" val="204592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mage Treatm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56831" y="1189121"/>
            <a:ext cx="8397875" cy="1385936"/>
          </a:xfrm>
          <a:prstGeom prst="rect">
            <a:avLst/>
          </a:prstGeom>
        </p:spPr>
        <p:txBody>
          <a:bodyPr/>
          <a:lstStyle>
            <a:lvl1pPr marL="173736" indent="-173736">
              <a:lnSpc>
                <a:spcPct val="120000"/>
              </a:lnSpc>
              <a:spcBef>
                <a:spcPts val="1200"/>
              </a:spcBef>
              <a:buFont typeface="Arial"/>
              <a:buChar char="•"/>
              <a:defRPr sz="1600"/>
            </a:lvl1pPr>
            <a:lvl3pPr marL="285750" indent="-285750">
              <a:lnSpc>
                <a:spcPct val="120000"/>
              </a:lnSpc>
              <a:spcBef>
                <a:spcPts val="1200"/>
              </a:spcBef>
              <a:buFont typeface="Arial"/>
              <a:buChar char="•"/>
              <a:defRPr sz="1600"/>
            </a:lvl3pPr>
            <a:lvl5pPr marL="285750" indent="-285750">
              <a:lnSpc>
                <a:spcPct val="120000"/>
              </a:lnSpc>
              <a:spcBef>
                <a:spcPts val="1200"/>
              </a:spcBef>
              <a:buFont typeface="Arial"/>
              <a:buChar char="•"/>
              <a:defRPr sz="16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19" name="Text Placeholder 11"/>
          <p:cNvSpPr>
            <a:spLocks noGrp="1"/>
          </p:cNvSpPr>
          <p:nvPr>
            <p:ph type="body" sz="quarter" idx="11"/>
          </p:nvPr>
        </p:nvSpPr>
        <p:spPr>
          <a:xfrm>
            <a:off x="0" y="2774950"/>
            <a:ext cx="2493963"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0" name="Picture Placeholder 13"/>
          <p:cNvSpPr>
            <a:spLocks noGrp="1"/>
          </p:cNvSpPr>
          <p:nvPr>
            <p:ph type="pic" sz="quarter" idx="12"/>
          </p:nvPr>
        </p:nvSpPr>
        <p:spPr>
          <a:xfrm>
            <a:off x="2541588" y="2774950"/>
            <a:ext cx="1562100" cy="3063240"/>
          </a:xfrm>
          <a:prstGeom prst="rect">
            <a:avLst/>
          </a:prstGeom>
        </p:spPr>
        <p:txBody>
          <a:bodyPr vert="horz"/>
          <a:lstStyle/>
          <a:p>
            <a:endParaRPr lang="en-US" dirty="0"/>
          </a:p>
        </p:txBody>
      </p:sp>
      <p:sp>
        <p:nvSpPr>
          <p:cNvPr id="21" name="Picture Placeholder 13"/>
          <p:cNvSpPr>
            <a:spLocks noGrp="1"/>
          </p:cNvSpPr>
          <p:nvPr>
            <p:ph type="pic" sz="quarter" idx="13"/>
          </p:nvPr>
        </p:nvSpPr>
        <p:spPr>
          <a:xfrm>
            <a:off x="4164414" y="2774951"/>
            <a:ext cx="2002740" cy="1499584"/>
          </a:xfrm>
          <a:prstGeom prst="rect">
            <a:avLst/>
          </a:prstGeom>
        </p:spPr>
        <p:txBody>
          <a:bodyPr vert="horz"/>
          <a:lstStyle/>
          <a:p>
            <a:endParaRPr lang="en-US" dirty="0"/>
          </a:p>
        </p:txBody>
      </p:sp>
      <p:sp>
        <p:nvSpPr>
          <p:cNvPr id="22" name="Picture Placeholder 13"/>
          <p:cNvSpPr>
            <a:spLocks noGrp="1"/>
          </p:cNvSpPr>
          <p:nvPr>
            <p:ph type="pic" sz="quarter" idx="14"/>
          </p:nvPr>
        </p:nvSpPr>
        <p:spPr>
          <a:xfrm>
            <a:off x="4164414" y="4332953"/>
            <a:ext cx="2002740" cy="1499584"/>
          </a:xfrm>
          <a:prstGeom prst="rect">
            <a:avLst/>
          </a:prstGeom>
        </p:spPr>
        <p:txBody>
          <a:bodyPr vert="horz"/>
          <a:lstStyle/>
          <a:p>
            <a:endParaRPr lang="en-US" dirty="0"/>
          </a:p>
        </p:txBody>
      </p:sp>
      <p:sp>
        <p:nvSpPr>
          <p:cNvPr id="23" name="Picture Placeholder 13"/>
          <p:cNvSpPr>
            <a:spLocks noGrp="1"/>
          </p:cNvSpPr>
          <p:nvPr>
            <p:ph type="pic" sz="quarter" idx="15"/>
          </p:nvPr>
        </p:nvSpPr>
        <p:spPr>
          <a:xfrm>
            <a:off x="6227748" y="2774950"/>
            <a:ext cx="2013065" cy="3063240"/>
          </a:xfrm>
          <a:prstGeom prst="rect">
            <a:avLst/>
          </a:prstGeom>
        </p:spPr>
        <p:txBody>
          <a:bodyPr vert="horz"/>
          <a:lstStyle/>
          <a:p>
            <a:endParaRPr lang="en-US" dirty="0"/>
          </a:p>
        </p:txBody>
      </p:sp>
      <p:sp>
        <p:nvSpPr>
          <p:cNvPr id="24" name="Text Placeholder 11"/>
          <p:cNvSpPr>
            <a:spLocks noGrp="1"/>
          </p:cNvSpPr>
          <p:nvPr>
            <p:ph type="body" sz="quarter" idx="16"/>
          </p:nvPr>
        </p:nvSpPr>
        <p:spPr>
          <a:xfrm>
            <a:off x="8309876" y="2774950"/>
            <a:ext cx="850082"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Tree>
    <p:extLst>
      <p:ext uri="{BB962C8B-B14F-4D97-AF65-F5344CB8AC3E}">
        <p14:creationId xmlns:p14="http://schemas.microsoft.com/office/powerpoint/2010/main" val="380225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age Treatment 2">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6833990" y="1287259"/>
            <a:ext cx="2322710" cy="4550930"/>
          </a:xfrm>
          <a:prstGeom prst="rect">
            <a:avLst/>
          </a:prstGeom>
        </p:spPr>
        <p:txBody>
          <a:bodyPr vert="horz"/>
          <a:lstStyle/>
          <a:p>
            <a:endParaRPr lang="en-US" dirty="0"/>
          </a:p>
        </p:txBody>
      </p:sp>
      <p:sp>
        <p:nvSpPr>
          <p:cNvPr id="13" name="Text Placeholder 11"/>
          <p:cNvSpPr>
            <a:spLocks noGrp="1"/>
          </p:cNvSpPr>
          <p:nvPr>
            <p:ph type="body" sz="quarter" idx="11"/>
          </p:nvPr>
        </p:nvSpPr>
        <p:spPr>
          <a:xfrm>
            <a:off x="0" y="1287259"/>
            <a:ext cx="457201" cy="4554548"/>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5" name="Text Placeholder 4"/>
          <p:cNvSpPr>
            <a:spLocks noGrp="1"/>
          </p:cNvSpPr>
          <p:nvPr>
            <p:ph type="body" sz="quarter" idx="10"/>
          </p:nvPr>
        </p:nvSpPr>
        <p:spPr>
          <a:xfrm>
            <a:off x="572731" y="1239920"/>
            <a:ext cx="6145569" cy="2684380"/>
          </a:xfrm>
          <a:prstGeom prst="rect">
            <a:avLst/>
          </a:prstGeom>
        </p:spPr>
        <p:txBody>
          <a:bodyPr/>
          <a:lstStyle>
            <a:lvl1pPr marL="173736" indent="-173736">
              <a:lnSpc>
                <a:spcPct val="120000"/>
              </a:lnSpc>
              <a:spcBef>
                <a:spcPts val="1200"/>
              </a:spcBef>
              <a:buFont typeface="Arial"/>
              <a:buChar char="•"/>
              <a:defRPr sz="1800"/>
            </a:lvl1pPr>
            <a:lvl3pPr>
              <a:lnSpc>
                <a:spcPct val="120000"/>
              </a:lnSpc>
              <a:spcBef>
                <a:spcPts val="1200"/>
              </a:spcBef>
              <a:defRPr sz="1800"/>
            </a:lvl3pPr>
            <a:lvl5pPr>
              <a:lnSpc>
                <a:spcPct val="120000"/>
              </a:lnSpc>
              <a:spcBef>
                <a:spcPts val="1200"/>
              </a:spcBef>
              <a:defRPr sz="18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838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ios x 3">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378699"/>
            <a:ext cx="36576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1" name="Text Placeholder 11"/>
          <p:cNvSpPr>
            <a:spLocks noGrp="1"/>
          </p:cNvSpPr>
          <p:nvPr>
            <p:ph type="body" sz="quarter" idx="12"/>
          </p:nvPr>
        </p:nvSpPr>
        <p:spPr>
          <a:xfrm>
            <a:off x="1762685" y="1378699"/>
            <a:ext cx="1364941"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2" name="Text Placeholder 11"/>
          <p:cNvSpPr>
            <a:spLocks noGrp="1"/>
          </p:cNvSpPr>
          <p:nvPr>
            <p:ph type="body" sz="quarter" idx="13"/>
          </p:nvPr>
        </p:nvSpPr>
        <p:spPr>
          <a:xfrm>
            <a:off x="4534711" y="1378699"/>
            <a:ext cx="1403885"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345680" y="1378699"/>
            <a:ext cx="180848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9061" y="1378699"/>
            <a:ext cx="1300163" cy="1298448"/>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3181087" y="1378699"/>
            <a:ext cx="1300163" cy="1298448"/>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5992057" y="1378699"/>
            <a:ext cx="1300163" cy="1298448"/>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41719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41719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41719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41719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3" name="Text Placeholder 38"/>
          <p:cNvSpPr>
            <a:spLocks noGrp="1"/>
          </p:cNvSpPr>
          <p:nvPr>
            <p:ph type="body" sz="quarter" idx="23" hasCustomPrompt="1"/>
          </p:nvPr>
        </p:nvSpPr>
        <p:spPr>
          <a:xfrm>
            <a:off x="3172248"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4" name="Text Placeholder 43"/>
          <p:cNvSpPr>
            <a:spLocks noGrp="1"/>
          </p:cNvSpPr>
          <p:nvPr>
            <p:ph type="body" sz="quarter" idx="24" hasCustomPrompt="1"/>
          </p:nvPr>
        </p:nvSpPr>
        <p:spPr>
          <a:xfrm>
            <a:off x="3172249"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5" name="Text Placeholder 45"/>
          <p:cNvSpPr>
            <a:spLocks noGrp="1"/>
          </p:cNvSpPr>
          <p:nvPr>
            <p:ph type="body" sz="quarter" idx="25" hasCustomPrompt="1"/>
          </p:nvPr>
        </p:nvSpPr>
        <p:spPr>
          <a:xfrm>
            <a:off x="3172248"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6" name="Text Placeholder 47"/>
          <p:cNvSpPr>
            <a:spLocks noGrp="1"/>
          </p:cNvSpPr>
          <p:nvPr>
            <p:ph type="body" sz="quarter" idx="26"/>
          </p:nvPr>
        </p:nvSpPr>
        <p:spPr>
          <a:xfrm>
            <a:off x="3172248"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7" name="Text Placeholder 38"/>
          <p:cNvSpPr>
            <a:spLocks noGrp="1"/>
          </p:cNvSpPr>
          <p:nvPr>
            <p:ph type="body" sz="quarter" idx="27" hasCustomPrompt="1"/>
          </p:nvPr>
        </p:nvSpPr>
        <p:spPr>
          <a:xfrm>
            <a:off x="598487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8" name="Text Placeholder 43"/>
          <p:cNvSpPr>
            <a:spLocks noGrp="1"/>
          </p:cNvSpPr>
          <p:nvPr>
            <p:ph type="body" sz="quarter" idx="28" hasCustomPrompt="1"/>
          </p:nvPr>
        </p:nvSpPr>
        <p:spPr>
          <a:xfrm>
            <a:off x="598487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9" name="Text Placeholder 45"/>
          <p:cNvSpPr>
            <a:spLocks noGrp="1"/>
          </p:cNvSpPr>
          <p:nvPr>
            <p:ph type="body" sz="quarter" idx="29" hasCustomPrompt="1"/>
          </p:nvPr>
        </p:nvSpPr>
        <p:spPr>
          <a:xfrm>
            <a:off x="598487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0" name="Text Placeholder 47"/>
          <p:cNvSpPr>
            <a:spLocks noGrp="1"/>
          </p:cNvSpPr>
          <p:nvPr>
            <p:ph type="body" sz="quarter" idx="30"/>
          </p:nvPr>
        </p:nvSpPr>
        <p:spPr>
          <a:xfrm>
            <a:off x="598487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93550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ios x 4">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547813"/>
            <a:ext cx="365760" cy="961707"/>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731760" y="1547813"/>
            <a:ext cx="142240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8179" y="1549819"/>
            <a:ext cx="969263" cy="969263"/>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2508760" y="1549819"/>
            <a:ext cx="969263" cy="969263"/>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4609341" y="1549819"/>
            <a:ext cx="969263" cy="969263"/>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38671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38671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38671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38671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36" name="Picture Placeholder 24"/>
          <p:cNvSpPr>
            <a:spLocks noGrp="1"/>
          </p:cNvSpPr>
          <p:nvPr>
            <p:ph type="pic" sz="quarter" idx="23" hasCustomPrompt="1"/>
          </p:nvPr>
        </p:nvSpPr>
        <p:spPr>
          <a:xfrm>
            <a:off x="6709922" y="1549819"/>
            <a:ext cx="969263" cy="969263"/>
          </a:xfrm>
        </p:spPr>
        <p:txBody>
          <a:bodyPr/>
          <a:lstStyle>
            <a:lvl1pPr>
              <a:defRPr sz="1200"/>
            </a:lvl1pPr>
          </a:lstStyle>
          <a:p>
            <a:r>
              <a:rPr lang="en-US" dirty="0" smtClean="0"/>
              <a:t>Headshot</a:t>
            </a:r>
            <a:endParaRPr lang="en-US" dirty="0"/>
          </a:p>
        </p:txBody>
      </p:sp>
      <p:sp>
        <p:nvSpPr>
          <p:cNvPr id="37" name="Text Placeholder 11"/>
          <p:cNvSpPr>
            <a:spLocks noGrp="1"/>
          </p:cNvSpPr>
          <p:nvPr>
            <p:ph type="body" sz="quarter" idx="24"/>
          </p:nvPr>
        </p:nvSpPr>
        <p:spPr>
          <a:xfrm>
            <a:off x="5631183"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38" name="Text Placeholder 11"/>
          <p:cNvSpPr>
            <a:spLocks noGrp="1"/>
          </p:cNvSpPr>
          <p:nvPr>
            <p:ph type="body" sz="quarter" idx="25"/>
          </p:nvPr>
        </p:nvSpPr>
        <p:spPr>
          <a:xfrm>
            <a:off x="3530602"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0" name="Text Placeholder 11"/>
          <p:cNvSpPr>
            <a:spLocks noGrp="1"/>
          </p:cNvSpPr>
          <p:nvPr>
            <p:ph type="body" sz="quarter" idx="26"/>
          </p:nvPr>
        </p:nvSpPr>
        <p:spPr>
          <a:xfrm>
            <a:off x="1430021"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1" name="Text Placeholder 38"/>
          <p:cNvSpPr>
            <a:spLocks noGrp="1"/>
          </p:cNvSpPr>
          <p:nvPr>
            <p:ph type="body" sz="quarter" idx="27" hasCustomPrompt="1"/>
          </p:nvPr>
        </p:nvSpPr>
        <p:spPr>
          <a:xfrm>
            <a:off x="251015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2" name="Text Placeholder 43"/>
          <p:cNvSpPr>
            <a:spLocks noGrp="1"/>
          </p:cNvSpPr>
          <p:nvPr>
            <p:ph type="body" sz="quarter" idx="28" hasCustomPrompt="1"/>
          </p:nvPr>
        </p:nvSpPr>
        <p:spPr>
          <a:xfrm>
            <a:off x="251015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3" name="Text Placeholder 45"/>
          <p:cNvSpPr>
            <a:spLocks noGrp="1"/>
          </p:cNvSpPr>
          <p:nvPr>
            <p:ph type="body" sz="quarter" idx="29" hasCustomPrompt="1"/>
          </p:nvPr>
        </p:nvSpPr>
        <p:spPr>
          <a:xfrm>
            <a:off x="251015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5" name="Text Placeholder 47"/>
          <p:cNvSpPr>
            <a:spLocks noGrp="1"/>
          </p:cNvSpPr>
          <p:nvPr>
            <p:ph type="body" sz="quarter" idx="30"/>
          </p:nvPr>
        </p:nvSpPr>
        <p:spPr>
          <a:xfrm>
            <a:off x="251015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47" name="Text Placeholder 38"/>
          <p:cNvSpPr>
            <a:spLocks noGrp="1"/>
          </p:cNvSpPr>
          <p:nvPr>
            <p:ph type="body" sz="quarter" idx="31" hasCustomPrompt="1"/>
          </p:nvPr>
        </p:nvSpPr>
        <p:spPr>
          <a:xfrm>
            <a:off x="461327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9" name="Text Placeholder 43"/>
          <p:cNvSpPr>
            <a:spLocks noGrp="1"/>
          </p:cNvSpPr>
          <p:nvPr>
            <p:ph type="body" sz="quarter" idx="32" hasCustomPrompt="1"/>
          </p:nvPr>
        </p:nvSpPr>
        <p:spPr>
          <a:xfrm>
            <a:off x="461327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0" name="Text Placeholder 45"/>
          <p:cNvSpPr>
            <a:spLocks noGrp="1"/>
          </p:cNvSpPr>
          <p:nvPr>
            <p:ph type="body" sz="quarter" idx="33" hasCustomPrompt="1"/>
          </p:nvPr>
        </p:nvSpPr>
        <p:spPr>
          <a:xfrm>
            <a:off x="461327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1" name="Text Placeholder 47"/>
          <p:cNvSpPr>
            <a:spLocks noGrp="1"/>
          </p:cNvSpPr>
          <p:nvPr>
            <p:ph type="body" sz="quarter" idx="34"/>
          </p:nvPr>
        </p:nvSpPr>
        <p:spPr>
          <a:xfrm>
            <a:off x="461327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2" name="Text Placeholder 38"/>
          <p:cNvSpPr>
            <a:spLocks noGrp="1"/>
          </p:cNvSpPr>
          <p:nvPr>
            <p:ph type="body" sz="quarter" idx="35" hasCustomPrompt="1"/>
          </p:nvPr>
        </p:nvSpPr>
        <p:spPr>
          <a:xfrm>
            <a:off x="670623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61" name="Text Placeholder 43"/>
          <p:cNvSpPr>
            <a:spLocks noGrp="1"/>
          </p:cNvSpPr>
          <p:nvPr>
            <p:ph type="body" sz="quarter" idx="36" hasCustomPrompt="1"/>
          </p:nvPr>
        </p:nvSpPr>
        <p:spPr>
          <a:xfrm>
            <a:off x="670623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62" name="Text Placeholder 45"/>
          <p:cNvSpPr>
            <a:spLocks noGrp="1"/>
          </p:cNvSpPr>
          <p:nvPr>
            <p:ph type="body" sz="quarter" idx="37" hasCustomPrompt="1"/>
          </p:nvPr>
        </p:nvSpPr>
        <p:spPr>
          <a:xfrm>
            <a:off x="670623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3" name="Text Placeholder 47"/>
          <p:cNvSpPr>
            <a:spLocks noGrp="1"/>
          </p:cNvSpPr>
          <p:nvPr>
            <p:ph type="body" sz="quarter" idx="38"/>
          </p:nvPr>
        </p:nvSpPr>
        <p:spPr>
          <a:xfrm>
            <a:off x="670623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414059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nies x3">
    <p:spTree>
      <p:nvGrpSpPr>
        <p:cNvPr id="1" name=""/>
        <p:cNvGrpSpPr/>
        <p:nvPr/>
      </p:nvGrpSpPr>
      <p:grpSpPr>
        <a:xfrm>
          <a:off x="0" y="0"/>
          <a:ext cx="0" cy="0"/>
          <a:chOff x="0" y="0"/>
          <a:chExt cx="0" cy="0"/>
        </a:xfrm>
      </p:grpSpPr>
      <p:sp>
        <p:nvSpPr>
          <p:cNvPr id="27" name="Text Placeholder 20"/>
          <p:cNvSpPr>
            <a:spLocks noGrp="1"/>
          </p:cNvSpPr>
          <p:nvPr>
            <p:ph type="body" sz="quarter" idx="18" hasCustomPrompt="1"/>
          </p:nvPr>
        </p:nvSpPr>
        <p:spPr>
          <a:xfrm>
            <a:off x="6231181"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a:p>
            <a:pPr lvl="0"/>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403225" y="1346200"/>
            <a:ext cx="1436688" cy="976313"/>
          </a:xfrm>
        </p:spPr>
        <p:txBody>
          <a:bodyPr anchor="ctr"/>
          <a:lstStyle>
            <a:lvl1pPr algn="ctr">
              <a:defRPr/>
            </a:lvl1pPr>
          </a:lstStyle>
          <a:p>
            <a:r>
              <a:rPr lang="en-US" dirty="0" smtClean="0"/>
              <a:t>logo</a:t>
            </a:r>
            <a:endParaRPr lang="en-US" dirty="0"/>
          </a:p>
        </p:txBody>
      </p:sp>
      <p:sp>
        <p:nvSpPr>
          <p:cNvPr id="18" name="Picture Placeholder 3"/>
          <p:cNvSpPr>
            <a:spLocks noGrp="1"/>
          </p:cNvSpPr>
          <p:nvPr>
            <p:ph type="pic" sz="quarter" idx="11" hasCustomPrompt="1"/>
          </p:nvPr>
        </p:nvSpPr>
        <p:spPr>
          <a:xfrm>
            <a:off x="3380703" y="1346200"/>
            <a:ext cx="1436688" cy="976313"/>
          </a:xfrm>
        </p:spPr>
        <p:txBody>
          <a:bodyPr anchor="ctr"/>
          <a:lstStyle>
            <a:lvl1pPr algn="ctr">
              <a:defRPr/>
            </a:lvl1pPr>
          </a:lstStyle>
          <a:p>
            <a:r>
              <a:rPr lang="en-US" dirty="0" smtClean="0"/>
              <a:t>logo</a:t>
            </a:r>
            <a:endParaRPr lang="en-US" dirty="0"/>
          </a:p>
        </p:txBody>
      </p:sp>
      <p:sp>
        <p:nvSpPr>
          <p:cNvPr id="19" name="Picture Placeholder 3"/>
          <p:cNvSpPr>
            <a:spLocks noGrp="1"/>
          </p:cNvSpPr>
          <p:nvPr>
            <p:ph type="pic" sz="quarter" idx="12" hasCustomPrompt="1"/>
          </p:nvPr>
        </p:nvSpPr>
        <p:spPr>
          <a:xfrm>
            <a:off x="6231181" y="1346200"/>
            <a:ext cx="1436688" cy="976313"/>
          </a:xfrm>
        </p:spPr>
        <p:txBody>
          <a:bodyPr anchor="ctr"/>
          <a:lstStyle>
            <a:lvl1pPr algn="ctr">
              <a:defRPr/>
            </a:lvl1pPr>
          </a:lstStyle>
          <a:p>
            <a:r>
              <a:rPr lang="en-US" dirty="0" smtClean="0"/>
              <a:t>logo</a:t>
            </a:r>
            <a:endParaRPr lang="en-US" dirty="0"/>
          </a:p>
        </p:txBody>
      </p:sp>
      <p:sp>
        <p:nvSpPr>
          <p:cNvPr id="22" name="Text Placeholder 20"/>
          <p:cNvSpPr>
            <a:spLocks noGrp="1"/>
          </p:cNvSpPr>
          <p:nvPr>
            <p:ph type="body" sz="quarter" idx="13" hasCustomPrompt="1"/>
          </p:nvPr>
        </p:nvSpPr>
        <p:spPr>
          <a:xfrm>
            <a:off x="403225" y="2436813"/>
            <a:ext cx="2528888" cy="358775"/>
          </a:xfrm>
        </p:spPr>
        <p:txBody>
          <a:bodyPr lIns="0" anchor="ctr"/>
          <a:lstStyle>
            <a:lvl1pPr>
              <a:defRPr sz="1200" b="1" cap="all"/>
            </a:lvl1pPr>
          </a:lstStyle>
          <a:p>
            <a:pPr lvl="0"/>
            <a:r>
              <a:rPr lang="en-US" dirty="0" smtClean="0"/>
              <a:t>COMPANY NAME</a:t>
            </a:r>
            <a:endParaRPr lang="en-US" dirty="0"/>
          </a:p>
        </p:txBody>
      </p:sp>
      <p:sp>
        <p:nvSpPr>
          <p:cNvPr id="23" name="Text Placeholder 20"/>
          <p:cNvSpPr>
            <a:spLocks noGrp="1"/>
          </p:cNvSpPr>
          <p:nvPr>
            <p:ph type="body" sz="quarter" idx="14" hasCustomPrompt="1"/>
          </p:nvPr>
        </p:nvSpPr>
        <p:spPr>
          <a:xfrm>
            <a:off x="403225" y="2771476"/>
            <a:ext cx="2528888" cy="2206924"/>
          </a:xfrm>
        </p:spPr>
        <p:txBody>
          <a:bodyPr lIns="0" anchor="t"/>
          <a:lstStyle>
            <a:lvl1pPr>
              <a:lnSpc>
                <a:spcPct val="120000"/>
              </a:lnSpc>
              <a:defRPr sz="1400" b="0" cap="none"/>
            </a:lvl1pPr>
          </a:lstStyle>
          <a:p>
            <a:pPr lvl="0"/>
            <a:r>
              <a:rPr lang="en-US" dirty="0" smtClean="0"/>
              <a:t>Description</a:t>
            </a:r>
          </a:p>
        </p:txBody>
      </p:sp>
      <p:sp>
        <p:nvSpPr>
          <p:cNvPr id="24" name="Text Placeholder 20"/>
          <p:cNvSpPr>
            <a:spLocks noGrp="1"/>
          </p:cNvSpPr>
          <p:nvPr>
            <p:ph type="body" sz="quarter" idx="15" hasCustomPrompt="1"/>
          </p:nvPr>
        </p:nvSpPr>
        <p:spPr>
          <a:xfrm>
            <a:off x="3380703" y="2436813"/>
            <a:ext cx="2528888" cy="358775"/>
          </a:xfrm>
        </p:spPr>
        <p:txBody>
          <a:bodyPr lIns="0" anchor="ctr"/>
          <a:lstStyle>
            <a:lvl1pPr>
              <a:defRPr sz="1200" b="1" cap="all"/>
            </a:lvl1pPr>
          </a:lstStyle>
          <a:p>
            <a:pPr lvl="0"/>
            <a:r>
              <a:rPr lang="en-US" dirty="0" smtClean="0"/>
              <a:t>COMPANY NAME</a:t>
            </a:r>
            <a:endParaRPr lang="en-US" dirty="0"/>
          </a:p>
        </p:txBody>
      </p:sp>
      <p:sp>
        <p:nvSpPr>
          <p:cNvPr id="25" name="Text Placeholder 20"/>
          <p:cNvSpPr>
            <a:spLocks noGrp="1"/>
          </p:cNvSpPr>
          <p:nvPr>
            <p:ph type="body" sz="quarter" idx="16" hasCustomPrompt="1"/>
          </p:nvPr>
        </p:nvSpPr>
        <p:spPr>
          <a:xfrm>
            <a:off x="3380703"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26" name="Text Placeholder 20"/>
          <p:cNvSpPr>
            <a:spLocks noGrp="1"/>
          </p:cNvSpPr>
          <p:nvPr>
            <p:ph type="body" sz="quarter" idx="17" hasCustomPrompt="1"/>
          </p:nvPr>
        </p:nvSpPr>
        <p:spPr>
          <a:xfrm>
            <a:off x="6231181" y="24368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101999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nies x6">
    <p:spTree>
      <p:nvGrpSpPr>
        <p:cNvPr id="1" name=""/>
        <p:cNvGrpSpPr/>
        <p:nvPr/>
      </p:nvGrpSpPr>
      <p:grpSpPr>
        <a:xfrm>
          <a:off x="0" y="0"/>
          <a:ext cx="0" cy="0"/>
          <a:chOff x="0" y="0"/>
          <a:chExt cx="0" cy="0"/>
        </a:xfrm>
      </p:grpSpPr>
      <p:sp>
        <p:nvSpPr>
          <p:cNvPr id="42" name="Picture Placeholder 3"/>
          <p:cNvSpPr>
            <a:spLocks noGrp="1"/>
          </p:cNvSpPr>
          <p:nvPr>
            <p:ph type="pic" sz="quarter" idx="12" hasCustomPrompt="1"/>
          </p:nvPr>
        </p:nvSpPr>
        <p:spPr>
          <a:xfrm>
            <a:off x="6231181" y="1243465"/>
            <a:ext cx="1436688" cy="673489"/>
          </a:xfrm>
        </p:spPr>
        <p:txBody>
          <a:bodyPr anchor="ctr"/>
          <a:lstStyle>
            <a:lvl1pPr algn="ctr">
              <a:defRPr/>
            </a:lvl1pPr>
          </a:lstStyle>
          <a:p>
            <a:r>
              <a:rPr lang="en-US" dirty="0" smtClean="0"/>
              <a:t>logo</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20"/>
          <p:cNvSpPr>
            <a:spLocks noGrp="1"/>
          </p:cNvSpPr>
          <p:nvPr>
            <p:ph type="body" sz="quarter" idx="18" hasCustomPrompt="1"/>
          </p:nvPr>
        </p:nvSpPr>
        <p:spPr>
          <a:xfrm>
            <a:off x="6231181"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0" name="Picture Placeholder 3"/>
          <p:cNvSpPr>
            <a:spLocks noGrp="1"/>
          </p:cNvSpPr>
          <p:nvPr>
            <p:ph type="pic" sz="quarter" idx="10" hasCustomPrompt="1"/>
          </p:nvPr>
        </p:nvSpPr>
        <p:spPr>
          <a:xfrm>
            <a:off x="403225" y="1243465"/>
            <a:ext cx="1436688" cy="673489"/>
          </a:xfrm>
        </p:spPr>
        <p:txBody>
          <a:bodyPr anchor="ctr"/>
          <a:lstStyle>
            <a:lvl1pPr algn="ctr">
              <a:defRPr/>
            </a:lvl1pPr>
          </a:lstStyle>
          <a:p>
            <a:r>
              <a:rPr lang="en-US" dirty="0" smtClean="0"/>
              <a:t>logo</a:t>
            </a:r>
            <a:endParaRPr lang="en-US" dirty="0"/>
          </a:p>
        </p:txBody>
      </p:sp>
      <p:sp>
        <p:nvSpPr>
          <p:cNvPr id="41" name="Picture Placeholder 3"/>
          <p:cNvSpPr>
            <a:spLocks noGrp="1"/>
          </p:cNvSpPr>
          <p:nvPr>
            <p:ph type="pic" sz="quarter" idx="11" hasCustomPrompt="1"/>
          </p:nvPr>
        </p:nvSpPr>
        <p:spPr>
          <a:xfrm>
            <a:off x="3380703" y="1243465"/>
            <a:ext cx="1436688" cy="673489"/>
          </a:xfrm>
        </p:spPr>
        <p:txBody>
          <a:bodyPr anchor="ctr"/>
          <a:lstStyle>
            <a:lvl1pPr algn="ctr">
              <a:defRPr/>
            </a:lvl1pPr>
          </a:lstStyle>
          <a:p>
            <a:r>
              <a:rPr lang="en-US" dirty="0" smtClean="0"/>
              <a:t>logo</a:t>
            </a:r>
            <a:endParaRPr lang="en-US" dirty="0"/>
          </a:p>
        </p:txBody>
      </p:sp>
      <p:sp>
        <p:nvSpPr>
          <p:cNvPr id="43" name="Text Placeholder 20"/>
          <p:cNvSpPr>
            <a:spLocks noGrp="1"/>
          </p:cNvSpPr>
          <p:nvPr>
            <p:ph type="body" sz="quarter" idx="13" hasCustomPrompt="1"/>
          </p:nvPr>
        </p:nvSpPr>
        <p:spPr>
          <a:xfrm>
            <a:off x="403225" y="2031254"/>
            <a:ext cx="2528888" cy="358775"/>
          </a:xfrm>
        </p:spPr>
        <p:txBody>
          <a:bodyPr lIns="0" anchor="ctr"/>
          <a:lstStyle>
            <a:lvl1pPr>
              <a:defRPr sz="1200" b="1" cap="all"/>
            </a:lvl1pPr>
          </a:lstStyle>
          <a:p>
            <a:pPr lvl="0"/>
            <a:r>
              <a:rPr lang="en-US" dirty="0" smtClean="0"/>
              <a:t>COMPANY NAME</a:t>
            </a:r>
            <a:endParaRPr lang="en-US" dirty="0"/>
          </a:p>
        </p:txBody>
      </p:sp>
      <p:sp>
        <p:nvSpPr>
          <p:cNvPr id="44" name="Text Placeholder 20"/>
          <p:cNvSpPr>
            <a:spLocks noGrp="1"/>
          </p:cNvSpPr>
          <p:nvPr>
            <p:ph type="body" sz="quarter" idx="14" hasCustomPrompt="1"/>
          </p:nvPr>
        </p:nvSpPr>
        <p:spPr>
          <a:xfrm>
            <a:off x="403225"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5" name="Text Placeholder 20"/>
          <p:cNvSpPr>
            <a:spLocks noGrp="1"/>
          </p:cNvSpPr>
          <p:nvPr>
            <p:ph type="body" sz="quarter" idx="15" hasCustomPrompt="1"/>
          </p:nvPr>
        </p:nvSpPr>
        <p:spPr>
          <a:xfrm>
            <a:off x="3380703" y="2031254"/>
            <a:ext cx="2528888" cy="358775"/>
          </a:xfrm>
        </p:spPr>
        <p:txBody>
          <a:bodyPr lIns="0" anchor="ctr"/>
          <a:lstStyle>
            <a:lvl1pPr>
              <a:defRPr sz="1200" b="1" cap="all"/>
            </a:lvl1pPr>
          </a:lstStyle>
          <a:p>
            <a:pPr lvl="0"/>
            <a:r>
              <a:rPr lang="en-US" dirty="0" smtClean="0"/>
              <a:t>COMPANY NAME</a:t>
            </a:r>
            <a:endParaRPr lang="en-US" dirty="0"/>
          </a:p>
        </p:txBody>
      </p:sp>
      <p:sp>
        <p:nvSpPr>
          <p:cNvPr id="46" name="Text Placeholder 20"/>
          <p:cNvSpPr>
            <a:spLocks noGrp="1"/>
          </p:cNvSpPr>
          <p:nvPr>
            <p:ph type="body" sz="quarter" idx="16" hasCustomPrompt="1"/>
          </p:nvPr>
        </p:nvSpPr>
        <p:spPr>
          <a:xfrm>
            <a:off x="3380703"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7" name="Text Placeholder 20"/>
          <p:cNvSpPr>
            <a:spLocks noGrp="1"/>
          </p:cNvSpPr>
          <p:nvPr>
            <p:ph type="body" sz="quarter" idx="17" hasCustomPrompt="1"/>
          </p:nvPr>
        </p:nvSpPr>
        <p:spPr>
          <a:xfrm>
            <a:off x="6231181" y="2031254"/>
            <a:ext cx="2528888" cy="358775"/>
          </a:xfrm>
        </p:spPr>
        <p:txBody>
          <a:bodyPr lIns="0" anchor="ctr"/>
          <a:lstStyle>
            <a:lvl1pPr>
              <a:defRPr sz="1200" b="1" cap="all"/>
            </a:lvl1pPr>
          </a:lstStyle>
          <a:p>
            <a:pPr lvl="0"/>
            <a:r>
              <a:rPr lang="en-US" dirty="0" smtClean="0"/>
              <a:t>COMPANY NAME</a:t>
            </a:r>
            <a:endParaRPr lang="en-US" dirty="0"/>
          </a:p>
        </p:txBody>
      </p:sp>
      <p:sp>
        <p:nvSpPr>
          <p:cNvPr id="48" name="Text Placeholder 20"/>
          <p:cNvSpPr>
            <a:spLocks noGrp="1"/>
          </p:cNvSpPr>
          <p:nvPr>
            <p:ph type="body" sz="quarter" idx="19" hasCustomPrompt="1"/>
          </p:nvPr>
        </p:nvSpPr>
        <p:spPr>
          <a:xfrm>
            <a:off x="6231181"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9" name="Picture Placeholder 3"/>
          <p:cNvSpPr>
            <a:spLocks noGrp="1"/>
          </p:cNvSpPr>
          <p:nvPr>
            <p:ph type="pic" sz="quarter" idx="20" hasCustomPrompt="1"/>
          </p:nvPr>
        </p:nvSpPr>
        <p:spPr>
          <a:xfrm>
            <a:off x="403225" y="3528624"/>
            <a:ext cx="1436688" cy="673489"/>
          </a:xfrm>
        </p:spPr>
        <p:txBody>
          <a:bodyPr anchor="ctr"/>
          <a:lstStyle>
            <a:lvl1pPr algn="ctr">
              <a:defRPr/>
            </a:lvl1pPr>
          </a:lstStyle>
          <a:p>
            <a:r>
              <a:rPr lang="en-US" dirty="0" smtClean="0"/>
              <a:t>logo</a:t>
            </a:r>
            <a:endParaRPr lang="en-US" dirty="0"/>
          </a:p>
        </p:txBody>
      </p:sp>
      <p:sp>
        <p:nvSpPr>
          <p:cNvPr id="50" name="Picture Placeholder 3"/>
          <p:cNvSpPr>
            <a:spLocks noGrp="1"/>
          </p:cNvSpPr>
          <p:nvPr>
            <p:ph type="pic" sz="quarter" idx="21" hasCustomPrompt="1"/>
          </p:nvPr>
        </p:nvSpPr>
        <p:spPr>
          <a:xfrm>
            <a:off x="3380703" y="3528624"/>
            <a:ext cx="1436688" cy="673489"/>
          </a:xfrm>
        </p:spPr>
        <p:txBody>
          <a:bodyPr anchor="ctr"/>
          <a:lstStyle>
            <a:lvl1pPr algn="ctr">
              <a:defRPr/>
            </a:lvl1pPr>
          </a:lstStyle>
          <a:p>
            <a:r>
              <a:rPr lang="en-US" dirty="0" smtClean="0"/>
              <a:t>logo</a:t>
            </a:r>
            <a:endParaRPr lang="en-US" dirty="0"/>
          </a:p>
        </p:txBody>
      </p:sp>
      <p:sp>
        <p:nvSpPr>
          <p:cNvPr id="51" name="Picture Placeholder 3"/>
          <p:cNvSpPr>
            <a:spLocks noGrp="1"/>
          </p:cNvSpPr>
          <p:nvPr>
            <p:ph type="pic" sz="quarter" idx="22" hasCustomPrompt="1"/>
          </p:nvPr>
        </p:nvSpPr>
        <p:spPr>
          <a:xfrm>
            <a:off x="6231181" y="3528624"/>
            <a:ext cx="1436688" cy="673489"/>
          </a:xfrm>
        </p:spPr>
        <p:txBody>
          <a:bodyPr anchor="ctr"/>
          <a:lstStyle>
            <a:lvl1pPr algn="ctr">
              <a:defRPr/>
            </a:lvl1pPr>
          </a:lstStyle>
          <a:p>
            <a:r>
              <a:rPr lang="en-US" dirty="0" smtClean="0"/>
              <a:t>logo</a:t>
            </a:r>
            <a:endParaRPr lang="en-US" dirty="0"/>
          </a:p>
        </p:txBody>
      </p:sp>
      <p:sp>
        <p:nvSpPr>
          <p:cNvPr id="52" name="Text Placeholder 20"/>
          <p:cNvSpPr>
            <a:spLocks noGrp="1"/>
          </p:cNvSpPr>
          <p:nvPr>
            <p:ph type="body" sz="quarter" idx="23" hasCustomPrompt="1"/>
          </p:nvPr>
        </p:nvSpPr>
        <p:spPr>
          <a:xfrm>
            <a:off x="403225" y="4316413"/>
            <a:ext cx="2528888" cy="358775"/>
          </a:xfrm>
        </p:spPr>
        <p:txBody>
          <a:bodyPr lIns="0" anchor="ctr"/>
          <a:lstStyle>
            <a:lvl1pPr>
              <a:defRPr sz="1200" b="1" cap="all"/>
            </a:lvl1pPr>
          </a:lstStyle>
          <a:p>
            <a:pPr lvl="0"/>
            <a:r>
              <a:rPr lang="en-US" dirty="0" smtClean="0"/>
              <a:t>COMPANY NAME</a:t>
            </a:r>
            <a:endParaRPr lang="en-US" dirty="0"/>
          </a:p>
        </p:txBody>
      </p:sp>
      <p:sp>
        <p:nvSpPr>
          <p:cNvPr id="53" name="Text Placeholder 20"/>
          <p:cNvSpPr>
            <a:spLocks noGrp="1"/>
          </p:cNvSpPr>
          <p:nvPr>
            <p:ph type="body" sz="quarter" idx="24" hasCustomPrompt="1"/>
          </p:nvPr>
        </p:nvSpPr>
        <p:spPr>
          <a:xfrm>
            <a:off x="403225"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4" name="Text Placeholder 20"/>
          <p:cNvSpPr>
            <a:spLocks noGrp="1"/>
          </p:cNvSpPr>
          <p:nvPr>
            <p:ph type="body" sz="quarter" idx="25" hasCustomPrompt="1"/>
          </p:nvPr>
        </p:nvSpPr>
        <p:spPr>
          <a:xfrm>
            <a:off x="3380703" y="4316413"/>
            <a:ext cx="2528888" cy="358775"/>
          </a:xfrm>
        </p:spPr>
        <p:txBody>
          <a:bodyPr lIns="0" anchor="ctr"/>
          <a:lstStyle>
            <a:lvl1pPr>
              <a:defRPr sz="1200" b="1" cap="all"/>
            </a:lvl1pPr>
          </a:lstStyle>
          <a:p>
            <a:pPr lvl="0"/>
            <a:r>
              <a:rPr lang="en-US" dirty="0" smtClean="0"/>
              <a:t>COMPANY NAME</a:t>
            </a:r>
            <a:endParaRPr lang="en-US" dirty="0"/>
          </a:p>
        </p:txBody>
      </p:sp>
      <p:sp>
        <p:nvSpPr>
          <p:cNvPr id="55" name="Text Placeholder 20"/>
          <p:cNvSpPr>
            <a:spLocks noGrp="1"/>
          </p:cNvSpPr>
          <p:nvPr>
            <p:ph type="body" sz="quarter" idx="26" hasCustomPrompt="1"/>
          </p:nvPr>
        </p:nvSpPr>
        <p:spPr>
          <a:xfrm>
            <a:off x="3380703"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6" name="Text Placeholder 20"/>
          <p:cNvSpPr>
            <a:spLocks noGrp="1"/>
          </p:cNvSpPr>
          <p:nvPr>
            <p:ph type="body" sz="quarter" idx="27" hasCustomPrompt="1"/>
          </p:nvPr>
        </p:nvSpPr>
        <p:spPr>
          <a:xfrm>
            <a:off x="6231181" y="43164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150242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Image 2">
    <p:spTree>
      <p:nvGrpSpPr>
        <p:cNvPr id="1" name=""/>
        <p:cNvGrpSpPr/>
        <p:nvPr/>
      </p:nvGrpSpPr>
      <p:grpSpPr>
        <a:xfrm>
          <a:off x="0" y="0"/>
          <a:ext cx="0" cy="0"/>
          <a:chOff x="0" y="0"/>
          <a:chExt cx="0" cy="0"/>
        </a:xfrm>
      </p:grpSpPr>
      <p:pic>
        <p:nvPicPr>
          <p:cNvPr id="3" name="Picture 2" descr="iStock_31042804_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1" r="28190" b="26513"/>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dirty="0"/>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169320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6" name="Shape 36"/>
          <p:cNvSpPr/>
          <p:nvPr/>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9" name="Text Placeholder 11"/>
          <p:cNvSpPr>
            <a:spLocks noGrp="1"/>
          </p:cNvSpPr>
          <p:nvPr>
            <p:ph type="body" sz="quarter" idx="10" hasCustomPrompt="1"/>
          </p:nvPr>
        </p:nvSpPr>
        <p:spPr>
          <a:xfrm>
            <a:off x="613833" y="4096568"/>
            <a:ext cx="672084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8" name="Title 1"/>
          <p:cNvSpPr>
            <a:spLocks noGrp="1"/>
          </p:cNvSpPr>
          <p:nvPr>
            <p:ph type="title" hasCustomPrompt="1"/>
          </p:nvPr>
        </p:nvSpPr>
        <p:spPr>
          <a:xfrm>
            <a:off x="613833" y="2826568"/>
            <a:ext cx="672084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31534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4" name="Shape 2"/>
          <p:cNvSpPr/>
          <p:nvPr userDrawn="1"/>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grpSp>
        <p:nvGrpSpPr>
          <p:cNvPr id="161" name="Group 160"/>
          <p:cNvGrpSpPr>
            <a:grpSpLocks noChangeAspect="1"/>
          </p:cNvGrpSpPr>
          <p:nvPr userDrawn="1"/>
        </p:nvGrpSpPr>
        <p:grpSpPr>
          <a:xfrm>
            <a:off x="3006726" y="2780089"/>
            <a:ext cx="6170660" cy="4092415"/>
            <a:chOff x="522288" y="3272841"/>
            <a:chExt cx="1069975" cy="709613"/>
          </a:xfrm>
          <a:solidFill>
            <a:srgbClr val="094E6A">
              <a:alpha val="32000"/>
            </a:srgbClr>
          </a:solidFill>
        </p:grpSpPr>
        <p:sp>
          <p:nvSpPr>
            <p:cNvPr id="162" name="Freeform 2"/>
            <p:cNvSpPr>
              <a:spLocks noChangeArrowheads="1"/>
            </p:cNvSpPr>
            <p:nvPr/>
          </p:nvSpPr>
          <p:spPr bwMode="auto">
            <a:xfrm>
              <a:off x="1417638" y="3535363"/>
              <a:ext cx="174625" cy="55562"/>
            </a:xfrm>
            <a:custGeom>
              <a:avLst/>
              <a:gdLst>
                <a:gd name="T0" fmla="*/ 243 w 487"/>
                <a:gd name="T1" fmla="*/ 154 h 155"/>
                <a:gd name="T2" fmla="*/ 0 w 487"/>
                <a:gd name="T3" fmla="*/ 154 h 155"/>
                <a:gd name="T4" fmla="*/ 0 w 487"/>
                <a:gd name="T5" fmla="*/ 0 h 155"/>
                <a:gd name="T6" fmla="*/ 486 w 487"/>
                <a:gd name="T7" fmla="*/ 0 h 155"/>
                <a:gd name="T8" fmla="*/ 486 w 487"/>
                <a:gd name="T9" fmla="*/ 154 h 155"/>
                <a:gd name="T10" fmla="*/ 243 w 487"/>
                <a:gd name="T11" fmla="*/ 154 h 155"/>
              </a:gdLst>
              <a:ahLst/>
              <a:cxnLst>
                <a:cxn ang="0">
                  <a:pos x="T0" y="T1"/>
                </a:cxn>
                <a:cxn ang="0">
                  <a:pos x="T2" y="T3"/>
                </a:cxn>
                <a:cxn ang="0">
                  <a:pos x="T4" y="T5"/>
                </a:cxn>
                <a:cxn ang="0">
                  <a:pos x="T6" y="T7"/>
                </a:cxn>
                <a:cxn ang="0">
                  <a:pos x="T8" y="T9"/>
                </a:cxn>
                <a:cxn ang="0">
                  <a:pos x="T10" y="T11"/>
                </a:cxn>
              </a:cxnLst>
              <a:rect l="0" t="0" r="r" b="b"/>
              <a:pathLst>
                <a:path w="487" h="155">
                  <a:moveTo>
                    <a:pt x="243" y="154"/>
                  </a:moveTo>
                  <a:lnTo>
                    <a:pt x="0" y="154"/>
                  </a:lnTo>
                  <a:lnTo>
                    <a:pt x="0" y="0"/>
                  </a:lnTo>
                  <a:lnTo>
                    <a:pt x="486" y="0"/>
                  </a:lnTo>
                  <a:lnTo>
                    <a:pt x="486" y="154"/>
                  </a:lnTo>
                  <a:lnTo>
                    <a:pt x="243" y="1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3" name="Freeform 3"/>
            <p:cNvSpPr>
              <a:spLocks noChangeArrowheads="1"/>
            </p:cNvSpPr>
            <p:nvPr/>
          </p:nvSpPr>
          <p:spPr bwMode="auto">
            <a:xfrm>
              <a:off x="522288" y="3272841"/>
              <a:ext cx="1069975" cy="709613"/>
            </a:xfrm>
            <a:custGeom>
              <a:avLst/>
              <a:gdLst>
                <a:gd name="T0" fmla="*/ 1742 w 2971"/>
                <a:gd name="T1" fmla="*/ 736 h 1971"/>
                <a:gd name="T2" fmla="*/ 1122 w 2971"/>
                <a:gd name="T3" fmla="*/ 736 h 1971"/>
                <a:gd name="T4" fmla="*/ 984 w 2971"/>
                <a:gd name="T5" fmla="*/ 750 h 1971"/>
                <a:gd name="T6" fmla="*/ 940 w 2971"/>
                <a:gd name="T7" fmla="*/ 789 h 1971"/>
                <a:gd name="T8" fmla="*/ 892 w 2971"/>
                <a:gd name="T9" fmla="*/ 857 h 1971"/>
                <a:gd name="T10" fmla="*/ 649 w 2971"/>
                <a:gd name="T11" fmla="*/ 1249 h 1971"/>
                <a:gd name="T12" fmla="*/ 838 w 2971"/>
                <a:gd name="T13" fmla="*/ 1201 h 1971"/>
                <a:gd name="T14" fmla="*/ 1391 w 2971"/>
                <a:gd name="T15" fmla="*/ 1201 h 1971"/>
                <a:gd name="T16" fmla="*/ 1176 w 2971"/>
                <a:gd name="T17" fmla="*/ 1498 h 1971"/>
                <a:gd name="T18" fmla="*/ 555 w 2971"/>
                <a:gd name="T19" fmla="*/ 1498 h 1971"/>
                <a:gd name="T20" fmla="*/ 474 w 2971"/>
                <a:gd name="T21" fmla="*/ 1478 h 1971"/>
                <a:gd name="T22" fmla="*/ 460 w 2971"/>
                <a:gd name="T23" fmla="*/ 1410 h 1971"/>
                <a:gd name="T24" fmla="*/ 460 w 2971"/>
                <a:gd name="T25" fmla="*/ 560 h 1971"/>
                <a:gd name="T26" fmla="*/ 486 w 2971"/>
                <a:gd name="T27" fmla="*/ 487 h 1971"/>
                <a:gd name="T28" fmla="*/ 548 w 2971"/>
                <a:gd name="T29" fmla="*/ 459 h 1971"/>
                <a:gd name="T30" fmla="*/ 1527 w 2971"/>
                <a:gd name="T31" fmla="*/ 459 h 1971"/>
                <a:gd name="T32" fmla="*/ 1844 w 2971"/>
                <a:gd name="T33" fmla="*/ 0 h 1971"/>
                <a:gd name="T34" fmla="*/ 244 w 2971"/>
                <a:gd name="T35" fmla="*/ 0 h 1971"/>
                <a:gd name="T36" fmla="*/ 2 w 2971"/>
                <a:gd name="T37" fmla="*/ 242 h 1971"/>
                <a:gd name="T38" fmla="*/ 2 w 2971"/>
                <a:gd name="T39" fmla="*/ 242 h 1971"/>
                <a:gd name="T40" fmla="*/ 1 w 2971"/>
                <a:gd name="T41" fmla="*/ 243 h 1971"/>
                <a:gd name="T42" fmla="*/ 1 w 2971"/>
                <a:gd name="T43" fmla="*/ 1701 h 1971"/>
                <a:gd name="T44" fmla="*/ 0 w 2971"/>
                <a:gd name="T45" fmla="*/ 1726 h 1971"/>
                <a:gd name="T46" fmla="*/ 242 w 2971"/>
                <a:gd name="T47" fmla="*/ 1968 h 1971"/>
                <a:gd name="T48" fmla="*/ 305 w 2971"/>
                <a:gd name="T49" fmla="*/ 1970 h 1971"/>
                <a:gd name="T50" fmla="*/ 1453 w 2971"/>
                <a:gd name="T51" fmla="*/ 1970 h 1971"/>
                <a:gd name="T52" fmla="*/ 2431 w 2971"/>
                <a:gd name="T53" fmla="*/ 581 h 1971"/>
                <a:gd name="T54" fmla="*/ 2431 w 2971"/>
                <a:gd name="T55" fmla="*/ 580 h 1971"/>
                <a:gd name="T56" fmla="*/ 2970 w 2971"/>
                <a:gd name="T57" fmla="*/ 580 h 1971"/>
                <a:gd name="T58" fmla="*/ 2970 w 2971"/>
                <a:gd name="T59" fmla="*/ 0 h 1971"/>
                <a:gd name="T60" fmla="*/ 2242 w 2971"/>
                <a:gd name="T61" fmla="*/ 0 h 1971"/>
                <a:gd name="T62" fmla="*/ 1742 w 2971"/>
                <a:gd name="T63" fmla="*/ 736 h 1971"/>
                <a:gd name="T64" fmla="*/ 972 w 2971"/>
                <a:gd name="T65" fmla="*/ 1050 h 1971"/>
                <a:gd name="T66" fmla="*/ 965 w 2971"/>
                <a:gd name="T67" fmla="*/ 908 h 1971"/>
                <a:gd name="T68" fmla="*/ 1310 w 2971"/>
                <a:gd name="T69" fmla="*/ 908 h 1971"/>
                <a:gd name="T70" fmla="*/ 972 w 2971"/>
                <a:gd name="T71" fmla="*/ 105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1" h="1971">
                  <a:moveTo>
                    <a:pt x="1742" y="736"/>
                  </a:moveTo>
                  <a:lnTo>
                    <a:pt x="1122" y="736"/>
                  </a:lnTo>
                  <a:cubicBezTo>
                    <a:pt x="1122" y="736"/>
                    <a:pt x="1029" y="727"/>
                    <a:pt x="984" y="750"/>
                  </a:cubicBezTo>
                  <a:cubicBezTo>
                    <a:pt x="960" y="762"/>
                    <a:pt x="940" y="789"/>
                    <a:pt x="940" y="789"/>
                  </a:cubicBezTo>
                  <a:lnTo>
                    <a:pt x="892" y="857"/>
                  </a:lnTo>
                  <a:lnTo>
                    <a:pt x="649" y="1249"/>
                  </a:lnTo>
                  <a:lnTo>
                    <a:pt x="838" y="1201"/>
                  </a:lnTo>
                  <a:lnTo>
                    <a:pt x="1391" y="1201"/>
                  </a:lnTo>
                  <a:lnTo>
                    <a:pt x="1176" y="1498"/>
                  </a:lnTo>
                  <a:lnTo>
                    <a:pt x="555" y="1498"/>
                  </a:lnTo>
                  <a:cubicBezTo>
                    <a:pt x="555" y="1498"/>
                    <a:pt x="492" y="1503"/>
                    <a:pt x="474" y="1478"/>
                  </a:cubicBezTo>
                  <a:cubicBezTo>
                    <a:pt x="457" y="1454"/>
                    <a:pt x="460" y="1410"/>
                    <a:pt x="460" y="1410"/>
                  </a:cubicBezTo>
                  <a:lnTo>
                    <a:pt x="460" y="560"/>
                  </a:lnTo>
                  <a:cubicBezTo>
                    <a:pt x="460" y="560"/>
                    <a:pt x="458" y="513"/>
                    <a:pt x="486" y="487"/>
                  </a:cubicBezTo>
                  <a:cubicBezTo>
                    <a:pt x="515" y="459"/>
                    <a:pt x="548" y="459"/>
                    <a:pt x="548" y="459"/>
                  </a:cubicBezTo>
                  <a:lnTo>
                    <a:pt x="1527" y="459"/>
                  </a:lnTo>
                  <a:lnTo>
                    <a:pt x="1844" y="0"/>
                  </a:lnTo>
                  <a:lnTo>
                    <a:pt x="244" y="0"/>
                  </a:lnTo>
                  <a:cubicBezTo>
                    <a:pt x="110" y="0"/>
                    <a:pt x="2" y="108"/>
                    <a:pt x="2" y="242"/>
                  </a:cubicBezTo>
                  <a:lnTo>
                    <a:pt x="2" y="242"/>
                  </a:lnTo>
                  <a:cubicBezTo>
                    <a:pt x="2" y="243"/>
                    <a:pt x="1" y="243"/>
                    <a:pt x="1" y="243"/>
                  </a:cubicBezTo>
                  <a:lnTo>
                    <a:pt x="1" y="1701"/>
                  </a:lnTo>
                  <a:cubicBezTo>
                    <a:pt x="1" y="1709"/>
                    <a:pt x="0" y="1718"/>
                    <a:pt x="0" y="1726"/>
                  </a:cubicBezTo>
                  <a:cubicBezTo>
                    <a:pt x="0" y="1860"/>
                    <a:pt x="109" y="1968"/>
                    <a:pt x="242" y="1968"/>
                  </a:cubicBezTo>
                  <a:cubicBezTo>
                    <a:pt x="260" y="1968"/>
                    <a:pt x="305" y="1970"/>
                    <a:pt x="305" y="1970"/>
                  </a:cubicBezTo>
                  <a:lnTo>
                    <a:pt x="1453" y="1970"/>
                  </a:lnTo>
                  <a:lnTo>
                    <a:pt x="2431" y="581"/>
                  </a:lnTo>
                  <a:lnTo>
                    <a:pt x="2431" y="580"/>
                  </a:lnTo>
                  <a:lnTo>
                    <a:pt x="2970" y="580"/>
                  </a:lnTo>
                  <a:lnTo>
                    <a:pt x="2970" y="0"/>
                  </a:lnTo>
                  <a:lnTo>
                    <a:pt x="2242" y="0"/>
                  </a:lnTo>
                  <a:lnTo>
                    <a:pt x="1742" y="736"/>
                  </a:lnTo>
                  <a:close/>
                  <a:moveTo>
                    <a:pt x="972" y="1050"/>
                  </a:moveTo>
                  <a:lnTo>
                    <a:pt x="965" y="908"/>
                  </a:lnTo>
                  <a:lnTo>
                    <a:pt x="1310" y="908"/>
                  </a:lnTo>
                  <a:lnTo>
                    <a:pt x="972" y="10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4" name="Freeform 4"/>
            <p:cNvSpPr>
              <a:spLocks noChangeArrowheads="1"/>
            </p:cNvSpPr>
            <p:nvPr/>
          </p:nvSpPr>
          <p:spPr bwMode="auto">
            <a:xfrm>
              <a:off x="1417638" y="3646488"/>
              <a:ext cx="174625" cy="55562"/>
            </a:xfrm>
            <a:custGeom>
              <a:avLst/>
              <a:gdLst>
                <a:gd name="T0" fmla="*/ 243 w 487"/>
                <a:gd name="T1" fmla="*/ 155 h 156"/>
                <a:gd name="T2" fmla="*/ 0 w 487"/>
                <a:gd name="T3" fmla="*/ 155 h 156"/>
                <a:gd name="T4" fmla="*/ 0 w 487"/>
                <a:gd name="T5" fmla="*/ 0 h 156"/>
                <a:gd name="T6" fmla="*/ 486 w 487"/>
                <a:gd name="T7" fmla="*/ 0 h 156"/>
                <a:gd name="T8" fmla="*/ 486 w 487"/>
                <a:gd name="T9" fmla="*/ 155 h 156"/>
                <a:gd name="T10" fmla="*/ 243 w 487"/>
                <a:gd name="T11" fmla="*/ 155 h 156"/>
              </a:gdLst>
              <a:ahLst/>
              <a:cxnLst>
                <a:cxn ang="0">
                  <a:pos x="T0" y="T1"/>
                </a:cxn>
                <a:cxn ang="0">
                  <a:pos x="T2" y="T3"/>
                </a:cxn>
                <a:cxn ang="0">
                  <a:pos x="T4" y="T5"/>
                </a:cxn>
                <a:cxn ang="0">
                  <a:pos x="T6" y="T7"/>
                </a:cxn>
                <a:cxn ang="0">
                  <a:pos x="T8" y="T9"/>
                </a:cxn>
                <a:cxn ang="0">
                  <a:pos x="T10" y="T11"/>
                </a:cxn>
              </a:cxnLst>
              <a:rect l="0" t="0" r="r" b="b"/>
              <a:pathLst>
                <a:path w="487" h="156">
                  <a:moveTo>
                    <a:pt x="243" y="155"/>
                  </a:moveTo>
                  <a:lnTo>
                    <a:pt x="0" y="155"/>
                  </a:lnTo>
                  <a:lnTo>
                    <a:pt x="0" y="0"/>
                  </a:lnTo>
                  <a:lnTo>
                    <a:pt x="486" y="0"/>
                  </a:lnTo>
                  <a:lnTo>
                    <a:pt x="486" y="155"/>
                  </a:lnTo>
                  <a:lnTo>
                    <a:pt x="243" y="1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5" name="Freeform 5"/>
            <p:cNvSpPr>
              <a:spLocks noChangeArrowheads="1"/>
            </p:cNvSpPr>
            <p:nvPr/>
          </p:nvSpPr>
          <p:spPr bwMode="auto">
            <a:xfrm>
              <a:off x="1417638" y="3757613"/>
              <a:ext cx="174625" cy="222250"/>
            </a:xfrm>
            <a:custGeom>
              <a:avLst/>
              <a:gdLst>
                <a:gd name="T0" fmla="*/ 243 w 487"/>
                <a:gd name="T1" fmla="*/ 617 h 618"/>
                <a:gd name="T2" fmla="*/ 0 w 487"/>
                <a:gd name="T3" fmla="*/ 617 h 618"/>
                <a:gd name="T4" fmla="*/ 0 w 487"/>
                <a:gd name="T5" fmla="*/ 0 h 618"/>
                <a:gd name="T6" fmla="*/ 486 w 487"/>
                <a:gd name="T7" fmla="*/ 0 h 618"/>
                <a:gd name="T8" fmla="*/ 486 w 487"/>
                <a:gd name="T9" fmla="*/ 617 h 618"/>
                <a:gd name="T10" fmla="*/ 243 w 487"/>
                <a:gd name="T11" fmla="*/ 617 h 618"/>
              </a:gdLst>
              <a:ahLst/>
              <a:cxnLst>
                <a:cxn ang="0">
                  <a:pos x="T0" y="T1"/>
                </a:cxn>
                <a:cxn ang="0">
                  <a:pos x="T2" y="T3"/>
                </a:cxn>
                <a:cxn ang="0">
                  <a:pos x="T4" y="T5"/>
                </a:cxn>
                <a:cxn ang="0">
                  <a:pos x="T6" y="T7"/>
                </a:cxn>
                <a:cxn ang="0">
                  <a:pos x="T8" y="T9"/>
                </a:cxn>
                <a:cxn ang="0">
                  <a:pos x="T10" y="T11"/>
                </a:cxn>
              </a:cxnLst>
              <a:rect l="0" t="0" r="r" b="b"/>
              <a:pathLst>
                <a:path w="487" h="618">
                  <a:moveTo>
                    <a:pt x="243" y="617"/>
                  </a:moveTo>
                  <a:lnTo>
                    <a:pt x="0" y="617"/>
                  </a:lnTo>
                  <a:lnTo>
                    <a:pt x="0" y="0"/>
                  </a:lnTo>
                  <a:lnTo>
                    <a:pt x="486" y="0"/>
                  </a:lnTo>
                  <a:lnTo>
                    <a:pt x="486" y="617"/>
                  </a:lnTo>
                  <a:lnTo>
                    <a:pt x="243" y="6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grpSp>
      <p:sp>
        <p:nvSpPr>
          <p:cNvPr id="10" name="Title 1"/>
          <p:cNvSpPr>
            <a:spLocks noGrp="1"/>
          </p:cNvSpPr>
          <p:nvPr>
            <p:ph type="title" hasCustomPrompt="1"/>
          </p:nvPr>
        </p:nvSpPr>
        <p:spPr>
          <a:xfrm>
            <a:off x="524933" y="2826568"/>
            <a:ext cx="822960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sp>
        <p:nvSpPr>
          <p:cNvPr id="12" name="Text Placeholder 11"/>
          <p:cNvSpPr>
            <a:spLocks noGrp="1"/>
          </p:cNvSpPr>
          <p:nvPr>
            <p:ph type="body" sz="quarter" idx="10" hasCustomPrompt="1"/>
          </p:nvPr>
        </p:nvSpPr>
        <p:spPr>
          <a:xfrm>
            <a:off x="524933" y="4096568"/>
            <a:ext cx="822960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5" name="Text Placeholder 13"/>
          <p:cNvSpPr>
            <a:spLocks noGrp="1"/>
          </p:cNvSpPr>
          <p:nvPr>
            <p:ph type="body" sz="quarter" idx="11" hasCustomPrompt="1"/>
          </p:nvPr>
        </p:nvSpPr>
        <p:spPr>
          <a:xfrm>
            <a:off x="525463" y="5145087"/>
            <a:ext cx="3157537" cy="498475"/>
          </a:xfrm>
          <a:prstGeom prst="rect">
            <a:avLst/>
          </a:prstGeom>
        </p:spPr>
        <p:txBody>
          <a:bodyPr vert="horz"/>
          <a:lstStyle>
            <a:lvl1pPr marL="0" marR="0" indent="0" algn="l" defTabSz="914400" rtl="0" fontAlgn="auto" latinLnBrk="0" hangingPunct="0">
              <a:lnSpc>
                <a:spcPct val="90000"/>
              </a:lnSpc>
              <a:spcBef>
                <a:spcPts val="0"/>
              </a:spcBef>
              <a:spcAft>
                <a:spcPts val="0"/>
              </a:spcAft>
              <a:buClrTx/>
              <a:buSzTx/>
              <a:buFontTx/>
              <a:buNone/>
              <a:tabLst/>
              <a:defRPr kumimoji="0" lang="en-US" sz="900" b="0" i="0" u="none" strike="noStrike" cap="all" spc="0" normalizeH="0" baseline="0" dirty="0">
                <a:ln>
                  <a:noFill/>
                </a:ln>
                <a:solidFill>
                  <a:srgbClr val="000000"/>
                </a:solidFill>
                <a:effectLst/>
                <a:uFillTx/>
                <a:latin typeface="Arial" charset="0"/>
                <a:ea typeface="Arial"/>
                <a:cs typeface="Arial"/>
                <a:sym typeface="Univers LT Std 55 Roman"/>
              </a:defRPr>
            </a:lvl1pPr>
          </a:lstStyle>
          <a:p>
            <a:pPr lvl="0"/>
            <a:r>
              <a:rPr lang="en-US" dirty="0" smtClean="0"/>
              <a:t>date</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89710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68590" y="1224395"/>
            <a:ext cx="8397875" cy="4549775"/>
          </a:xfrm>
          <a:prstGeom prst="rect">
            <a:avLst/>
          </a:prstGeom>
        </p:spPr>
        <p:txBody>
          <a:bodyPr/>
          <a:lstStyle>
            <a:lvl1pPr marL="173736" indent="-173736">
              <a:spcBef>
                <a:spcPts val="1200"/>
              </a:spcBef>
              <a:buFont typeface="Arial"/>
              <a:buChar char="•"/>
              <a:defRPr sz="1800"/>
            </a:lvl1pPr>
            <a:lvl3pPr marL="520700" indent="-177800">
              <a:spcBef>
                <a:spcPts val="1200"/>
              </a:spcBef>
              <a:buFont typeface="Arial"/>
              <a:buChar char="•"/>
              <a:tabLst/>
              <a:defRPr sz="1800"/>
            </a:lvl3pPr>
            <a:lvl5pPr marL="863600" indent="-177800">
              <a:spcBef>
                <a:spcPts val="1200"/>
              </a:spcBef>
              <a:buFont typeface="Arial"/>
              <a:buChar char="•"/>
              <a:defRPr sz="1800"/>
            </a:lvl5pPr>
            <a:lvl6pPr marL="1320800" indent="-176213">
              <a:spcBef>
                <a:spcPts val="1200"/>
              </a:spcBef>
              <a:buFont typeface="Arial"/>
              <a:buChar char="•"/>
              <a:defRPr sz="1800">
                <a:ea typeface="Arial"/>
              </a:defRPr>
            </a:lvl6pPr>
          </a:lstStyle>
          <a:p>
            <a:pPr lvl="0"/>
            <a:r>
              <a:rPr lang="en-US" dirty="0" smtClean="0"/>
              <a:t>Click to edit Master text styles</a:t>
            </a:r>
          </a:p>
          <a:p>
            <a:pPr lvl="2"/>
            <a:r>
              <a:rPr lang="en-US" dirty="0" smtClean="0"/>
              <a:t>Second level</a:t>
            </a:r>
          </a:p>
          <a:p>
            <a:pPr lvl="4"/>
            <a:r>
              <a:rPr lang="en-US" dirty="0" smtClean="0"/>
              <a:t>Third level</a:t>
            </a:r>
          </a:p>
          <a:p>
            <a:pPr lvl="5"/>
            <a:r>
              <a:rPr lang="en-US" dirty="0" smtClean="0"/>
              <a:t>Fourth level</a:t>
            </a:r>
            <a:endParaRPr lang="en-US" dirty="0"/>
          </a:p>
        </p:txBody>
      </p:sp>
    </p:spTree>
    <p:extLst>
      <p:ext uri="{BB962C8B-B14F-4D97-AF65-F5344CB8AC3E}">
        <p14:creationId xmlns:p14="http://schemas.microsoft.com/office/powerpoint/2010/main" val="16033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976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66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403728" y="2858447"/>
            <a:ext cx="2690957"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8" name="Text Placeholder 6"/>
          <p:cNvSpPr>
            <a:spLocks noGrp="1"/>
          </p:cNvSpPr>
          <p:nvPr>
            <p:ph type="body" sz="quarter" idx="11" hasCustomPrompt="1"/>
          </p:nvPr>
        </p:nvSpPr>
        <p:spPr>
          <a:xfrm>
            <a:off x="403728" y="1154550"/>
            <a:ext cx="4607504"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594574"/>
            <a:ext cx="4607504" cy="1257154"/>
          </a:xfrm>
          <a:prstGeom prst="rect">
            <a:avLst/>
          </a:prstGeom>
        </p:spPr>
        <p:txBody>
          <a:bodyPr vert="horz" lIns="0"/>
          <a:lstStyle>
            <a:lvl1pPr marL="0" indent="0">
              <a:buNone/>
              <a:defRPr sz="1600" baseline="0">
                <a:solidFill>
                  <a:schemeClr val="accent4"/>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13" name="Text Placeholder 4"/>
          <p:cNvSpPr>
            <a:spLocks noGrp="1"/>
          </p:cNvSpPr>
          <p:nvPr>
            <p:ph type="body" sz="quarter" idx="13"/>
          </p:nvPr>
        </p:nvSpPr>
        <p:spPr>
          <a:xfrm>
            <a:off x="3301129" y="2858447"/>
            <a:ext cx="2591272"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6222201" y="1686934"/>
            <a:ext cx="2532063"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6222201" y="2067929"/>
            <a:ext cx="2532063" cy="3709281"/>
          </a:xfrm>
          <a:prstGeom prst="rect">
            <a:avLst/>
          </a:prstGeom>
          <a:solidFill>
            <a:schemeClr val="bg1"/>
          </a:solidFill>
          <a:ln w="12700">
            <a:solidFill>
              <a:srgbClr val="66BCDB"/>
            </a:solidFill>
            <a:miter lim="400000"/>
          </a:ln>
        </p:spPr>
        <p:txBody>
          <a:bodyPr lIns="182880" tIns="320040" rIns="182880" anchor="t" anchorCtr="0"/>
          <a:lstStyle>
            <a:lvl1pPr>
              <a:lnSpc>
                <a:spcPct val="120000"/>
              </a:lnSpc>
              <a:buFontTx/>
              <a:buNone/>
              <a:defRPr lang="en-US" sz="1400" b="1"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50" name="Picture Placeholder 49"/>
          <p:cNvSpPr>
            <a:spLocks noGrp="1"/>
          </p:cNvSpPr>
          <p:nvPr>
            <p:ph type="pic" sz="quarter" idx="34" hasCustomPrompt="1"/>
          </p:nvPr>
        </p:nvSpPr>
        <p:spPr>
          <a:xfrm>
            <a:off x="407978"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1" name="Picture Placeholder 49"/>
          <p:cNvSpPr>
            <a:spLocks noGrp="1"/>
          </p:cNvSpPr>
          <p:nvPr>
            <p:ph type="pic" sz="quarter" idx="35" hasCustomPrompt="1"/>
          </p:nvPr>
        </p:nvSpPr>
        <p:spPr>
          <a:xfrm>
            <a:off x="1827070"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2" name="Picture Placeholder 49"/>
          <p:cNvSpPr>
            <a:spLocks noGrp="1"/>
          </p:cNvSpPr>
          <p:nvPr>
            <p:ph type="pic" sz="quarter" idx="36" hasCustomPrompt="1"/>
          </p:nvPr>
        </p:nvSpPr>
        <p:spPr>
          <a:xfrm>
            <a:off x="3246162"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3" name="Picture Placeholder 49"/>
          <p:cNvSpPr>
            <a:spLocks noGrp="1"/>
          </p:cNvSpPr>
          <p:nvPr>
            <p:ph type="pic" sz="quarter" idx="37" hasCustomPrompt="1"/>
          </p:nvPr>
        </p:nvSpPr>
        <p:spPr>
          <a:xfrm>
            <a:off x="4665255"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Tree>
    <p:extLst>
      <p:ext uri="{BB962C8B-B14F-4D97-AF65-F5344CB8AC3E}">
        <p14:creationId xmlns:p14="http://schemas.microsoft.com/office/powerpoint/2010/main" val="264353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277141"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277141" cy="40584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930100" y="1259242"/>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930100" y="1640237"/>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29" name="Text Placeholder 20"/>
          <p:cNvSpPr>
            <a:spLocks noGrp="1"/>
          </p:cNvSpPr>
          <p:nvPr>
            <p:ph type="body" sz="quarter" idx="16"/>
          </p:nvPr>
        </p:nvSpPr>
        <p:spPr>
          <a:xfrm>
            <a:off x="5930100" y="3617157"/>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30" name="Text Placeholder 20"/>
          <p:cNvSpPr>
            <a:spLocks noGrp="1"/>
          </p:cNvSpPr>
          <p:nvPr>
            <p:ph type="body" sz="quarter" idx="17" hasCustomPrompt="1"/>
          </p:nvPr>
        </p:nvSpPr>
        <p:spPr>
          <a:xfrm>
            <a:off x="5930100" y="3998152"/>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370931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477379"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477380" cy="12629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29042" y="3195284"/>
            <a:ext cx="52337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29042" y="3576279"/>
            <a:ext cx="5233796" cy="2303821"/>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6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35835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Light Subhead Space for Graphic">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1591056"/>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Tree>
    <p:extLst>
      <p:ext uri="{BB962C8B-B14F-4D97-AF65-F5344CB8AC3E}">
        <p14:creationId xmlns:p14="http://schemas.microsoft.com/office/powerpoint/2010/main" val="377542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3" name="Text Placeholder 22"/>
          <p:cNvSpPr>
            <a:spLocks noGrp="1"/>
          </p:cNvSpPr>
          <p:nvPr>
            <p:ph type="body" sz="quarter" idx="18"/>
          </p:nvPr>
        </p:nvSpPr>
        <p:spPr>
          <a:xfrm>
            <a:off x="394453"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6" name="Text Placeholder 22"/>
          <p:cNvSpPr>
            <a:spLocks noGrp="1"/>
          </p:cNvSpPr>
          <p:nvPr>
            <p:ph type="body" sz="quarter" idx="21"/>
          </p:nvPr>
        </p:nvSpPr>
        <p:spPr>
          <a:xfrm>
            <a:off x="6717237"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716571"/>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
        <p:nvSpPr>
          <p:cNvPr id="18" name="Text Placeholder 20"/>
          <p:cNvSpPr>
            <a:spLocks noGrp="1"/>
          </p:cNvSpPr>
          <p:nvPr>
            <p:ph type="body" sz="quarter" idx="14"/>
          </p:nvPr>
        </p:nvSpPr>
        <p:spPr>
          <a:xfrm>
            <a:off x="394453"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19" name="Text Placeholder 20"/>
          <p:cNvSpPr>
            <a:spLocks noGrp="1"/>
          </p:cNvSpPr>
          <p:nvPr>
            <p:ph type="body" sz="quarter" idx="15"/>
          </p:nvPr>
        </p:nvSpPr>
        <p:spPr>
          <a:xfrm>
            <a:off x="2508095"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1" name="Text Placeholder 20"/>
          <p:cNvSpPr>
            <a:spLocks noGrp="1"/>
          </p:cNvSpPr>
          <p:nvPr>
            <p:ph type="body" sz="quarter" idx="16"/>
          </p:nvPr>
        </p:nvSpPr>
        <p:spPr>
          <a:xfrm>
            <a:off x="4612666" y="1993110"/>
            <a:ext cx="2048256" cy="155594"/>
          </a:xfrm>
          <a:prstGeom prst="rect">
            <a:avLst/>
          </a:prstGeom>
          <a:solidFill>
            <a:schemeClr val="tx1"/>
          </a:solidFill>
          <a:ln>
            <a:noFill/>
          </a:ln>
        </p:spPr>
        <p:txBody>
          <a:bodyPr vert="horz" anchor="ctr"/>
          <a:lstStyle>
            <a:lvl1pPr marL="57150" indent="0">
              <a:buNone/>
              <a:defRPr sz="900">
                <a:solidFill>
                  <a:schemeClr val="tx1"/>
                </a:solidFill>
              </a:defRPr>
            </a:lvl1pPr>
          </a:lstStyle>
          <a:p>
            <a:pPr lvl="0"/>
            <a:endParaRPr lang="en-US" dirty="0"/>
          </a:p>
        </p:txBody>
      </p:sp>
      <p:sp>
        <p:nvSpPr>
          <p:cNvPr id="22" name="Text Placeholder 20"/>
          <p:cNvSpPr>
            <a:spLocks noGrp="1"/>
          </p:cNvSpPr>
          <p:nvPr>
            <p:ph type="body" sz="quarter" idx="17"/>
          </p:nvPr>
        </p:nvSpPr>
        <p:spPr>
          <a:xfrm>
            <a:off x="6717237"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4" name="Text Placeholder 22"/>
          <p:cNvSpPr>
            <a:spLocks noGrp="1"/>
          </p:cNvSpPr>
          <p:nvPr>
            <p:ph type="body" sz="quarter" idx="19"/>
          </p:nvPr>
        </p:nvSpPr>
        <p:spPr>
          <a:xfrm>
            <a:off x="2508095"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5" name="Text Placeholder 22"/>
          <p:cNvSpPr>
            <a:spLocks noGrp="1"/>
          </p:cNvSpPr>
          <p:nvPr>
            <p:ph type="body" sz="quarter" idx="20"/>
          </p:nvPr>
        </p:nvSpPr>
        <p:spPr>
          <a:xfrm>
            <a:off x="4612666"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C0B0B"/>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8" name="Text Placeholder 27"/>
          <p:cNvSpPr>
            <a:spLocks noGrp="1"/>
          </p:cNvSpPr>
          <p:nvPr>
            <p:ph type="body" sz="quarter" idx="22"/>
          </p:nvPr>
        </p:nvSpPr>
        <p:spPr>
          <a:xfrm>
            <a:off x="394453"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29" name="Text Placeholder 27"/>
          <p:cNvSpPr>
            <a:spLocks noGrp="1"/>
          </p:cNvSpPr>
          <p:nvPr>
            <p:ph type="body" sz="quarter" idx="23"/>
          </p:nvPr>
        </p:nvSpPr>
        <p:spPr>
          <a:xfrm>
            <a:off x="2508095"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0" name="Text Placeholder 27"/>
          <p:cNvSpPr>
            <a:spLocks noGrp="1"/>
          </p:cNvSpPr>
          <p:nvPr>
            <p:ph type="body" sz="quarter" idx="24"/>
          </p:nvPr>
        </p:nvSpPr>
        <p:spPr>
          <a:xfrm>
            <a:off x="4612666"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rgbClr val="0C0B0B"/>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1" name="Text Placeholder 27"/>
          <p:cNvSpPr>
            <a:spLocks noGrp="1"/>
          </p:cNvSpPr>
          <p:nvPr>
            <p:ph type="body" sz="quarter" idx="25"/>
          </p:nvPr>
        </p:nvSpPr>
        <p:spPr>
          <a:xfrm>
            <a:off x="6717237"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08739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Image 3">
    <p:spTree>
      <p:nvGrpSpPr>
        <p:cNvPr id="1" name=""/>
        <p:cNvGrpSpPr/>
        <p:nvPr/>
      </p:nvGrpSpPr>
      <p:grpSpPr>
        <a:xfrm>
          <a:off x="0" y="0"/>
          <a:ext cx="0" cy="0"/>
          <a:chOff x="0" y="0"/>
          <a:chExt cx="0" cy="0"/>
        </a:xfrm>
      </p:grpSpPr>
      <p:pic>
        <p:nvPicPr>
          <p:cNvPr id="2" name="Picture 1" descr="iStock_000094559201_X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72" t="1" r="9540" b="1"/>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dirty="0"/>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73323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ivider Image 1">
    <p:spTree>
      <p:nvGrpSpPr>
        <p:cNvPr id="1" name=""/>
        <p:cNvGrpSpPr/>
        <p:nvPr/>
      </p:nvGrpSpPr>
      <p:grpSpPr>
        <a:xfrm>
          <a:off x="0" y="0"/>
          <a:ext cx="0" cy="0"/>
          <a:chOff x="0" y="0"/>
          <a:chExt cx="0" cy="0"/>
        </a:xfrm>
      </p:grpSpPr>
      <p:pic>
        <p:nvPicPr>
          <p:cNvPr id="2" name="Picture 1" descr="iStock_000020604690_Doubl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6" t="13316" r="9058" b="31850"/>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33312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ivider Image 2">
    <p:spTree>
      <p:nvGrpSpPr>
        <p:cNvPr id="1" name=""/>
        <p:cNvGrpSpPr/>
        <p:nvPr/>
      </p:nvGrpSpPr>
      <p:grpSpPr>
        <a:xfrm>
          <a:off x="0" y="0"/>
          <a:ext cx="0" cy="0"/>
          <a:chOff x="0" y="0"/>
          <a:chExt cx="0" cy="0"/>
        </a:xfrm>
      </p:grpSpPr>
      <p:pic>
        <p:nvPicPr>
          <p:cNvPr id="3" name="Picture 2" descr="iStock_31042804_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1" r="28190" b="26513"/>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8250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ivider Image 3">
    <p:spTree>
      <p:nvGrpSpPr>
        <p:cNvPr id="1" name=""/>
        <p:cNvGrpSpPr/>
        <p:nvPr/>
      </p:nvGrpSpPr>
      <p:grpSpPr>
        <a:xfrm>
          <a:off x="0" y="0"/>
          <a:ext cx="0" cy="0"/>
          <a:chOff x="0" y="0"/>
          <a:chExt cx="0" cy="0"/>
        </a:xfrm>
      </p:grpSpPr>
      <p:pic>
        <p:nvPicPr>
          <p:cNvPr id="2" name="Picture 1" descr="iStock_000094559201_X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72" t="1" r="9540" b="1"/>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344276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ivider Image Placeholder">
    <p:spTree>
      <p:nvGrpSpPr>
        <p:cNvPr id="1" name=""/>
        <p:cNvGrpSpPr/>
        <p:nvPr/>
      </p:nvGrpSpPr>
      <p:grpSpPr>
        <a:xfrm>
          <a:off x="0" y="0"/>
          <a:ext cx="0" cy="0"/>
          <a:chOff x="0" y="0"/>
          <a:chExt cx="0" cy="0"/>
        </a:xfrm>
      </p:grpSpPr>
      <p:sp>
        <p:nvSpPr>
          <p:cNvPr id="16" name="Picture Placeholder 4"/>
          <p:cNvSpPr>
            <a:spLocks noGrp="1"/>
          </p:cNvSpPr>
          <p:nvPr>
            <p:ph type="pic" sz="quarter" idx="11"/>
          </p:nvPr>
        </p:nvSpPr>
        <p:spPr>
          <a:xfrm>
            <a:off x="-34925" y="0"/>
            <a:ext cx="9178925" cy="6858000"/>
          </a:xfrm>
          <a:prstGeom prst="rect">
            <a:avLst/>
          </a:prstGeom>
        </p:spPr>
        <p:txBody>
          <a:bodyPr vert="horz" anchor="ctr"/>
          <a:lstStyle>
            <a:lvl1pPr algn="r">
              <a:defRPr baseline="0"/>
            </a:lvl1pPr>
          </a:lstStyle>
          <a:p>
            <a:endParaRPr lang="en-US" dirty="0"/>
          </a:p>
        </p:txBody>
      </p:sp>
    </p:spTree>
    <p:extLst>
      <p:ext uri="{BB962C8B-B14F-4D97-AF65-F5344CB8AC3E}">
        <p14:creationId xmlns:p14="http://schemas.microsoft.com/office/powerpoint/2010/main" val="379406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736600" y="1047750"/>
            <a:ext cx="7632700" cy="4797425"/>
          </a:xfrm>
          <a:prstGeom prst="rect">
            <a:avLst/>
          </a:prstGeom>
        </p:spPr>
        <p:txBody>
          <a:bodyPr vert="horz"/>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8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able Placeholder 4"/>
          <p:cNvSpPr>
            <a:spLocks noGrp="1"/>
          </p:cNvSpPr>
          <p:nvPr>
            <p:ph type="tbl" sz="quarter" idx="10"/>
          </p:nvPr>
        </p:nvSpPr>
        <p:spPr>
          <a:xfrm>
            <a:off x="368452" y="947738"/>
            <a:ext cx="8379910" cy="5110162"/>
          </a:xfrm>
          <a:prstGeom prst="rect">
            <a:avLst/>
          </a:prstGeom>
        </p:spPr>
        <p:txBody>
          <a:bodyPr vert="horz"/>
          <a:lstStyle/>
          <a:p>
            <a:endParaRPr lang="en-US" dirty="0"/>
          </a:p>
        </p:txBody>
      </p:sp>
    </p:spTree>
    <p:extLst>
      <p:ext uri="{BB962C8B-B14F-4D97-AF65-F5344CB8AC3E}">
        <p14:creationId xmlns:p14="http://schemas.microsoft.com/office/powerpoint/2010/main" val="26913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mage Treatm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56831" y="1189121"/>
            <a:ext cx="8397875" cy="1385936"/>
          </a:xfrm>
          <a:prstGeom prst="rect">
            <a:avLst/>
          </a:prstGeom>
        </p:spPr>
        <p:txBody>
          <a:bodyPr/>
          <a:lstStyle>
            <a:lvl1pPr marL="173736" indent="-173736">
              <a:lnSpc>
                <a:spcPct val="120000"/>
              </a:lnSpc>
              <a:spcBef>
                <a:spcPts val="1200"/>
              </a:spcBef>
              <a:buFont typeface="Arial"/>
              <a:buChar char="•"/>
              <a:defRPr sz="1600"/>
            </a:lvl1pPr>
            <a:lvl3pPr marL="285750" indent="-285750">
              <a:lnSpc>
                <a:spcPct val="120000"/>
              </a:lnSpc>
              <a:spcBef>
                <a:spcPts val="1200"/>
              </a:spcBef>
              <a:buFont typeface="Arial"/>
              <a:buChar char="•"/>
              <a:defRPr sz="1600"/>
            </a:lvl3pPr>
            <a:lvl5pPr marL="285750" indent="-285750">
              <a:lnSpc>
                <a:spcPct val="120000"/>
              </a:lnSpc>
              <a:spcBef>
                <a:spcPts val="1200"/>
              </a:spcBef>
              <a:buFont typeface="Arial"/>
              <a:buChar char="•"/>
              <a:defRPr sz="16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19" name="Text Placeholder 11"/>
          <p:cNvSpPr>
            <a:spLocks noGrp="1"/>
          </p:cNvSpPr>
          <p:nvPr>
            <p:ph type="body" sz="quarter" idx="11"/>
          </p:nvPr>
        </p:nvSpPr>
        <p:spPr>
          <a:xfrm>
            <a:off x="0" y="2774950"/>
            <a:ext cx="2493963"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0" name="Picture Placeholder 13"/>
          <p:cNvSpPr>
            <a:spLocks noGrp="1"/>
          </p:cNvSpPr>
          <p:nvPr>
            <p:ph type="pic" sz="quarter" idx="12"/>
          </p:nvPr>
        </p:nvSpPr>
        <p:spPr>
          <a:xfrm>
            <a:off x="2541588" y="2774950"/>
            <a:ext cx="1562100" cy="3063240"/>
          </a:xfrm>
          <a:prstGeom prst="rect">
            <a:avLst/>
          </a:prstGeom>
        </p:spPr>
        <p:txBody>
          <a:bodyPr vert="horz"/>
          <a:lstStyle/>
          <a:p>
            <a:endParaRPr lang="en-US" dirty="0"/>
          </a:p>
        </p:txBody>
      </p:sp>
      <p:sp>
        <p:nvSpPr>
          <p:cNvPr id="21" name="Picture Placeholder 13"/>
          <p:cNvSpPr>
            <a:spLocks noGrp="1"/>
          </p:cNvSpPr>
          <p:nvPr>
            <p:ph type="pic" sz="quarter" idx="13"/>
          </p:nvPr>
        </p:nvSpPr>
        <p:spPr>
          <a:xfrm>
            <a:off x="4164414" y="2774951"/>
            <a:ext cx="2002740" cy="1499584"/>
          </a:xfrm>
          <a:prstGeom prst="rect">
            <a:avLst/>
          </a:prstGeom>
        </p:spPr>
        <p:txBody>
          <a:bodyPr vert="horz"/>
          <a:lstStyle/>
          <a:p>
            <a:endParaRPr lang="en-US" dirty="0"/>
          </a:p>
        </p:txBody>
      </p:sp>
      <p:sp>
        <p:nvSpPr>
          <p:cNvPr id="22" name="Picture Placeholder 13"/>
          <p:cNvSpPr>
            <a:spLocks noGrp="1"/>
          </p:cNvSpPr>
          <p:nvPr>
            <p:ph type="pic" sz="quarter" idx="14"/>
          </p:nvPr>
        </p:nvSpPr>
        <p:spPr>
          <a:xfrm>
            <a:off x="4164414" y="4332953"/>
            <a:ext cx="2002740" cy="1499584"/>
          </a:xfrm>
          <a:prstGeom prst="rect">
            <a:avLst/>
          </a:prstGeom>
        </p:spPr>
        <p:txBody>
          <a:bodyPr vert="horz"/>
          <a:lstStyle/>
          <a:p>
            <a:endParaRPr lang="en-US" dirty="0"/>
          </a:p>
        </p:txBody>
      </p:sp>
      <p:sp>
        <p:nvSpPr>
          <p:cNvPr id="23" name="Picture Placeholder 13"/>
          <p:cNvSpPr>
            <a:spLocks noGrp="1"/>
          </p:cNvSpPr>
          <p:nvPr>
            <p:ph type="pic" sz="quarter" idx="15"/>
          </p:nvPr>
        </p:nvSpPr>
        <p:spPr>
          <a:xfrm>
            <a:off x="6227748" y="2774950"/>
            <a:ext cx="2013065" cy="3063240"/>
          </a:xfrm>
          <a:prstGeom prst="rect">
            <a:avLst/>
          </a:prstGeom>
        </p:spPr>
        <p:txBody>
          <a:bodyPr vert="horz"/>
          <a:lstStyle/>
          <a:p>
            <a:endParaRPr lang="en-US" dirty="0"/>
          </a:p>
        </p:txBody>
      </p:sp>
      <p:sp>
        <p:nvSpPr>
          <p:cNvPr id="24" name="Text Placeholder 11"/>
          <p:cNvSpPr>
            <a:spLocks noGrp="1"/>
          </p:cNvSpPr>
          <p:nvPr>
            <p:ph type="body" sz="quarter" idx="16"/>
          </p:nvPr>
        </p:nvSpPr>
        <p:spPr>
          <a:xfrm>
            <a:off x="8309876" y="2774950"/>
            <a:ext cx="850082"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Tree>
    <p:extLst>
      <p:ext uri="{BB962C8B-B14F-4D97-AF65-F5344CB8AC3E}">
        <p14:creationId xmlns:p14="http://schemas.microsoft.com/office/powerpoint/2010/main" val="423125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mage Treatment 2">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6833990" y="1287259"/>
            <a:ext cx="2322710" cy="4550930"/>
          </a:xfrm>
          <a:prstGeom prst="rect">
            <a:avLst/>
          </a:prstGeom>
        </p:spPr>
        <p:txBody>
          <a:bodyPr vert="horz"/>
          <a:lstStyle/>
          <a:p>
            <a:endParaRPr lang="en-US" dirty="0"/>
          </a:p>
        </p:txBody>
      </p:sp>
      <p:sp>
        <p:nvSpPr>
          <p:cNvPr id="13" name="Text Placeholder 11"/>
          <p:cNvSpPr>
            <a:spLocks noGrp="1"/>
          </p:cNvSpPr>
          <p:nvPr>
            <p:ph type="body" sz="quarter" idx="11"/>
          </p:nvPr>
        </p:nvSpPr>
        <p:spPr>
          <a:xfrm>
            <a:off x="0" y="1287259"/>
            <a:ext cx="457201" cy="4554548"/>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5" name="Text Placeholder 4"/>
          <p:cNvSpPr>
            <a:spLocks noGrp="1"/>
          </p:cNvSpPr>
          <p:nvPr>
            <p:ph type="body" sz="quarter" idx="10"/>
          </p:nvPr>
        </p:nvSpPr>
        <p:spPr>
          <a:xfrm>
            <a:off x="572731" y="1239920"/>
            <a:ext cx="6145569" cy="2684380"/>
          </a:xfrm>
          <a:prstGeom prst="rect">
            <a:avLst/>
          </a:prstGeom>
        </p:spPr>
        <p:txBody>
          <a:bodyPr/>
          <a:lstStyle>
            <a:lvl1pPr marL="173736" indent="-173736">
              <a:lnSpc>
                <a:spcPct val="120000"/>
              </a:lnSpc>
              <a:spcBef>
                <a:spcPts val="1200"/>
              </a:spcBef>
              <a:buFont typeface="Arial"/>
              <a:buChar char="•"/>
              <a:defRPr sz="1800"/>
            </a:lvl1pPr>
            <a:lvl3pPr>
              <a:lnSpc>
                <a:spcPct val="120000"/>
              </a:lnSpc>
              <a:spcBef>
                <a:spcPts val="1200"/>
              </a:spcBef>
              <a:defRPr sz="1800"/>
            </a:lvl3pPr>
            <a:lvl5pPr>
              <a:lnSpc>
                <a:spcPct val="120000"/>
              </a:lnSpc>
              <a:spcBef>
                <a:spcPts val="1200"/>
              </a:spcBef>
              <a:defRPr sz="18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815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ios x 3">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378699"/>
            <a:ext cx="36576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1" name="Text Placeholder 11"/>
          <p:cNvSpPr>
            <a:spLocks noGrp="1"/>
          </p:cNvSpPr>
          <p:nvPr>
            <p:ph type="body" sz="quarter" idx="12"/>
          </p:nvPr>
        </p:nvSpPr>
        <p:spPr>
          <a:xfrm>
            <a:off x="1762685" y="1378699"/>
            <a:ext cx="1364941"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2" name="Text Placeholder 11"/>
          <p:cNvSpPr>
            <a:spLocks noGrp="1"/>
          </p:cNvSpPr>
          <p:nvPr>
            <p:ph type="body" sz="quarter" idx="13"/>
          </p:nvPr>
        </p:nvSpPr>
        <p:spPr>
          <a:xfrm>
            <a:off x="4534711" y="1378699"/>
            <a:ext cx="1403885"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345680" y="1378699"/>
            <a:ext cx="180848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9061" y="1378699"/>
            <a:ext cx="1300163" cy="1298448"/>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3181087" y="1378699"/>
            <a:ext cx="1300163" cy="1298448"/>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5992057" y="1378699"/>
            <a:ext cx="1300163" cy="1298448"/>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41719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41719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41719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41719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3" name="Text Placeholder 38"/>
          <p:cNvSpPr>
            <a:spLocks noGrp="1"/>
          </p:cNvSpPr>
          <p:nvPr>
            <p:ph type="body" sz="quarter" idx="23" hasCustomPrompt="1"/>
          </p:nvPr>
        </p:nvSpPr>
        <p:spPr>
          <a:xfrm>
            <a:off x="3172248"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4" name="Text Placeholder 43"/>
          <p:cNvSpPr>
            <a:spLocks noGrp="1"/>
          </p:cNvSpPr>
          <p:nvPr>
            <p:ph type="body" sz="quarter" idx="24" hasCustomPrompt="1"/>
          </p:nvPr>
        </p:nvSpPr>
        <p:spPr>
          <a:xfrm>
            <a:off x="3172249"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5" name="Text Placeholder 45"/>
          <p:cNvSpPr>
            <a:spLocks noGrp="1"/>
          </p:cNvSpPr>
          <p:nvPr>
            <p:ph type="body" sz="quarter" idx="25" hasCustomPrompt="1"/>
          </p:nvPr>
        </p:nvSpPr>
        <p:spPr>
          <a:xfrm>
            <a:off x="3172248"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6" name="Text Placeholder 47"/>
          <p:cNvSpPr>
            <a:spLocks noGrp="1"/>
          </p:cNvSpPr>
          <p:nvPr>
            <p:ph type="body" sz="quarter" idx="26"/>
          </p:nvPr>
        </p:nvSpPr>
        <p:spPr>
          <a:xfrm>
            <a:off x="3172248"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7" name="Text Placeholder 38"/>
          <p:cNvSpPr>
            <a:spLocks noGrp="1"/>
          </p:cNvSpPr>
          <p:nvPr>
            <p:ph type="body" sz="quarter" idx="27" hasCustomPrompt="1"/>
          </p:nvPr>
        </p:nvSpPr>
        <p:spPr>
          <a:xfrm>
            <a:off x="598487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8" name="Text Placeholder 43"/>
          <p:cNvSpPr>
            <a:spLocks noGrp="1"/>
          </p:cNvSpPr>
          <p:nvPr>
            <p:ph type="body" sz="quarter" idx="28" hasCustomPrompt="1"/>
          </p:nvPr>
        </p:nvSpPr>
        <p:spPr>
          <a:xfrm>
            <a:off x="598487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9" name="Text Placeholder 45"/>
          <p:cNvSpPr>
            <a:spLocks noGrp="1"/>
          </p:cNvSpPr>
          <p:nvPr>
            <p:ph type="body" sz="quarter" idx="29" hasCustomPrompt="1"/>
          </p:nvPr>
        </p:nvSpPr>
        <p:spPr>
          <a:xfrm>
            <a:off x="598487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0" name="Text Placeholder 47"/>
          <p:cNvSpPr>
            <a:spLocks noGrp="1"/>
          </p:cNvSpPr>
          <p:nvPr>
            <p:ph type="body" sz="quarter" idx="30"/>
          </p:nvPr>
        </p:nvSpPr>
        <p:spPr>
          <a:xfrm>
            <a:off x="598487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137880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ios x 4">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547813"/>
            <a:ext cx="365760" cy="961707"/>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731760" y="1547813"/>
            <a:ext cx="142240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8179" y="1549819"/>
            <a:ext cx="969263" cy="969263"/>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2508760" y="1549819"/>
            <a:ext cx="969263" cy="969263"/>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4609341" y="1549819"/>
            <a:ext cx="969263" cy="969263"/>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38671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38671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38671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38671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36" name="Picture Placeholder 24"/>
          <p:cNvSpPr>
            <a:spLocks noGrp="1"/>
          </p:cNvSpPr>
          <p:nvPr>
            <p:ph type="pic" sz="quarter" idx="23" hasCustomPrompt="1"/>
          </p:nvPr>
        </p:nvSpPr>
        <p:spPr>
          <a:xfrm>
            <a:off x="6709922" y="1549819"/>
            <a:ext cx="969263" cy="969263"/>
          </a:xfrm>
        </p:spPr>
        <p:txBody>
          <a:bodyPr/>
          <a:lstStyle>
            <a:lvl1pPr>
              <a:defRPr sz="1200"/>
            </a:lvl1pPr>
          </a:lstStyle>
          <a:p>
            <a:r>
              <a:rPr lang="en-US" dirty="0" smtClean="0"/>
              <a:t>Headshot</a:t>
            </a:r>
            <a:endParaRPr lang="en-US" dirty="0"/>
          </a:p>
        </p:txBody>
      </p:sp>
      <p:sp>
        <p:nvSpPr>
          <p:cNvPr id="37" name="Text Placeholder 11"/>
          <p:cNvSpPr>
            <a:spLocks noGrp="1"/>
          </p:cNvSpPr>
          <p:nvPr>
            <p:ph type="body" sz="quarter" idx="24"/>
          </p:nvPr>
        </p:nvSpPr>
        <p:spPr>
          <a:xfrm>
            <a:off x="5631183"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38" name="Text Placeholder 11"/>
          <p:cNvSpPr>
            <a:spLocks noGrp="1"/>
          </p:cNvSpPr>
          <p:nvPr>
            <p:ph type="body" sz="quarter" idx="25"/>
          </p:nvPr>
        </p:nvSpPr>
        <p:spPr>
          <a:xfrm>
            <a:off x="3530602"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0" name="Text Placeholder 11"/>
          <p:cNvSpPr>
            <a:spLocks noGrp="1"/>
          </p:cNvSpPr>
          <p:nvPr>
            <p:ph type="body" sz="quarter" idx="26"/>
          </p:nvPr>
        </p:nvSpPr>
        <p:spPr>
          <a:xfrm>
            <a:off x="1430021"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1" name="Text Placeholder 38"/>
          <p:cNvSpPr>
            <a:spLocks noGrp="1"/>
          </p:cNvSpPr>
          <p:nvPr>
            <p:ph type="body" sz="quarter" idx="27" hasCustomPrompt="1"/>
          </p:nvPr>
        </p:nvSpPr>
        <p:spPr>
          <a:xfrm>
            <a:off x="251015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2" name="Text Placeholder 43"/>
          <p:cNvSpPr>
            <a:spLocks noGrp="1"/>
          </p:cNvSpPr>
          <p:nvPr>
            <p:ph type="body" sz="quarter" idx="28" hasCustomPrompt="1"/>
          </p:nvPr>
        </p:nvSpPr>
        <p:spPr>
          <a:xfrm>
            <a:off x="251015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3" name="Text Placeholder 45"/>
          <p:cNvSpPr>
            <a:spLocks noGrp="1"/>
          </p:cNvSpPr>
          <p:nvPr>
            <p:ph type="body" sz="quarter" idx="29" hasCustomPrompt="1"/>
          </p:nvPr>
        </p:nvSpPr>
        <p:spPr>
          <a:xfrm>
            <a:off x="251015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5" name="Text Placeholder 47"/>
          <p:cNvSpPr>
            <a:spLocks noGrp="1"/>
          </p:cNvSpPr>
          <p:nvPr>
            <p:ph type="body" sz="quarter" idx="30"/>
          </p:nvPr>
        </p:nvSpPr>
        <p:spPr>
          <a:xfrm>
            <a:off x="251015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47" name="Text Placeholder 38"/>
          <p:cNvSpPr>
            <a:spLocks noGrp="1"/>
          </p:cNvSpPr>
          <p:nvPr>
            <p:ph type="body" sz="quarter" idx="31" hasCustomPrompt="1"/>
          </p:nvPr>
        </p:nvSpPr>
        <p:spPr>
          <a:xfrm>
            <a:off x="461327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9" name="Text Placeholder 43"/>
          <p:cNvSpPr>
            <a:spLocks noGrp="1"/>
          </p:cNvSpPr>
          <p:nvPr>
            <p:ph type="body" sz="quarter" idx="32" hasCustomPrompt="1"/>
          </p:nvPr>
        </p:nvSpPr>
        <p:spPr>
          <a:xfrm>
            <a:off x="461327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0" name="Text Placeholder 45"/>
          <p:cNvSpPr>
            <a:spLocks noGrp="1"/>
          </p:cNvSpPr>
          <p:nvPr>
            <p:ph type="body" sz="quarter" idx="33" hasCustomPrompt="1"/>
          </p:nvPr>
        </p:nvSpPr>
        <p:spPr>
          <a:xfrm>
            <a:off x="461327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1" name="Text Placeholder 47"/>
          <p:cNvSpPr>
            <a:spLocks noGrp="1"/>
          </p:cNvSpPr>
          <p:nvPr>
            <p:ph type="body" sz="quarter" idx="34"/>
          </p:nvPr>
        </p:nvSpPr>
        <p:spPr>
          <a:xfrm>
            <a:off x="461327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2" name="Text Placeholder 38"/>
          <p:cNvSpPr>
            <a:spLocks noGrp="1"/>
          </p:cNvSpPr>
          <p:nvPr>
            <p:ph type="body" sz="quarter" idx="35" hasCustomPrompt="1"/>
          </p:nvPr>
        </p:nvSpPr>
        <p:spPr>
          <a:xfrm>
            <a:off x="670623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61" name="Text Placeholder 43"/>
          <p:cNvSpPr>
            <a:spLocks noGrp="1"/>
          </p:cNvSpPr>
          <p:nvPr>
            <p:ph type="body" sz="quarter" idx="36" hasCustomPrompt="1"/>
          </p:nvPr>
        </p:nvSpPr>
        <p:spPr>
          <a:xfrm>
            <a:off x="670623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62" name="Text Placeholder 45"/>
          <p:cNvSpPr>
            <a:spLocks noGrp="1"/>
          </p:cNvSpPr>
          <p:nvPr>
            <p:ph type="body" sz="quarter" idx="37" hasCustomPrompt="1"/>
          </p:nvPr>
        </p:nvSpPr>
        <p:spPr>
          <a:xfrm>
            <a:off x="670623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3" name="Text Placeholder 47"/>
          <p:cNvSpPr>
            <a:spLocks noGrp="1"/>
          </p:cNvSpPr>
          <p:nvPr>
            <p:ph type="body" sz="quarter" idx="38"/>
          </p:nvPr>
        </p:nvSpPr>
        <p:spPr>
          <a:xfrm>
            <a:off x="670623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25373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Image Placeholder">
    <p:spTree>
      <p:nvGrpSpPr>
        <p:cNvPr id="1" name=""/>
        <p:cNvGrpSpPr/>
        <p:nvPr/>
      </p:nvGrpSpPr>
      <p:grpSpPr>
        <a:xfrm>
          <a:off x="0" y="0"/>
          <a:ext cx="0" cy="0"/>
          <a:chOff x="0" y="0"/>
          <a:chExt cx="0" cy="0"/>
        </a:xfrm>
      </p:grpSpPr>
      <p:sp>
        <p:nvSpPr>
          <p:cNvPr id="16" name="Picture Placeholder 4"/>
          <p:cNvSpPr>
            <a:spLocks noGrp="1"/>
          </p:cNvSpPr>
          <p:nvPr>
            <p:ph type="pic" sz="quarter" idx="11"/>
          </p:nvPr>
        </p:nvSpPr>
        <p:spPr>
          <a:xfrm>
            <a:off x="-34925" y="0"/>
            <a:ext cx="9178925" cy="6858000"/>
          </a:xfrm>
          <a:prstGeom prst="rect">
            <a:avLst/>
          </a:prstGeom>
        </p:spPr>
        <p:txBody>
          <a:bodyPr vert="horz" anchor="ctr"/>
          <a:lstStyle>
            <a:lvl1pPr algn="r">
              <a:defRPr baseline="0"/>
            </a:lvl1pPr>
          </a:lstStyle>
          <a:p>
            <a:endParaRPr lang="en-US" dirty="0"/>
          </a:p>
        </p:txBody>
      </p:sp>
    </p:spTree>
    <p:extLst>
      <p:ext uri="{BB962C8B-B14F-4D97-AF65-F5344CB8AC3E}">
        <p14:creationId xmlns:p14="http://schemas.microsoft.com/office/powerpoint/2010/main" val="1736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mpanies x3">
    <p:spTree>
      <p:nvGrpSpPr>
        <p:cNvPr id="1" name=""/>
        <p:cNvGrpSpPr/>
        <p:nvPr/>
      </p:nvGrpSpPr>
      <p:grpSpPr>
        <a:xfrm>
          <a:off x="0" y="0"/>
          <a:ext cx="0" cy="0"/>
          <a:chOff x="0" y="0"/>
          <a:chExt cx="0" cy="0"/>
        </a:xfrm>
      </p:grpSpPr>
      <p:sp>
        <p:nvSpPr>
          <p:cNvPr id="27" name="Text Placeholder 20"/>
          <p:cNvSpPr>
            <a:spLocks noGrp="1"/>
          </p:cNvSpPr>
          <p:nvPr>
            <p:ph type="body" sz="quarter" idx="18" hasCustomPrompt="1"/>
          </p:nvPr>
        </p:nvSpPr>
        <p:spPr>
          <a:xfrm>
            <a:off x="6231181"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a:p>
            <a:pPr lvl="0"/>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403225" y="1346200"/>
            <a:ext cx="1436688" cy="976313"/>
          </a:xfrm>
        </p:spPr>
        <p:txBody>
          <a:bodyPr anchor="ctr"/>
          <a:lstStyle>
            <a:lvl1pPr algn="ctr">
              <a:defRPr/>
            </a:lvl1pPr>
          </a:lstStyle>
          <a:p>
            <a:r>
              <a:rPr lang="en-US" dirty="0" smtClean="0"/>
              <a:t>logo</a:t>
            </a:r>
            <a:endParaRPr lang="en-US" dirty="0"/>
          </a:p>
        </p:txBody>
      </p:sp>
      <p:sp>
        <p:nvSpPr>
          <p:cNvPr id="18" name="Picture Placeholder 3"/>
          <p:cNvSpPr>
            <a:spLocks noGrp="1"/>
          </p:cNvSpPr>
          <p:nvPr>
            <p:ph type="pic" sz="quarter" idx="11" hasCustomPrompt="1"/>
          </p:nvPr>
        </p:nvSpPr>
        <p:spPr>
          <a:xfrm>
            <a:off x="3380703" y="1346200"/>
            <a:ext cx="1436688" cy="976313"/>
          </a:xfrm>
        </p:spPr>
        <p:txBody>
          <a:bodyPr anchor="ctr"/>
          <a:lstStyle>
            <a:lvl1pPr algn="ctr">
              <a:defRPr/>
            </a:lvl1pPr>
          </a:lstStyle>
          <a:p>
            <a:r>
              <a:rPr lang="en-US" dirty="0" smtClean="0"/>
              <a:t>logo</a:t>
            </a:r>
            <a:endParaRPr lang="en-US" dirty="0"/>
          </a:p>
        </p:txBody>
      </p:sp>
      <p:sp>
        <p:nvSpPr>
          <p:cNvPr id="19" name="Picture Placeholder 3"/>
          <p:cNvSpPr>
            <a:spLocks noGrp="1"/>
          </p:cNvSpPr>
          <p:nvPr>
            <p:ph type="pic" sz="quarter" idx="12" hasCustomPrompt="1"/>
          </p:nvPr>
        </p:nvSpPr>
        <p:spPr>
          <a:xfrm>
            <a:off x="6231181" y="1346200"/>
            <a:ext cx="1436688" cy="976313"/>
          </a:xfrm>
        </p:spPr>
        <p:txBody>
          <a:bodyPr anchor="ctr"/>
          <a:lstStyle>
            <a:lvl1pPr algn="ctr">
              <a:defRPr/>
            </a:lvl1pPr>
          </a:lstStyle>
          <a:p>
            <a:r>
              <a:rPr lang="en-US" dirty="0" smtClean="0"/>
              <a:t>logo</a:t>
            </a:r>
            <a:endParaRPr lang="en-US" dirty="0"/>
          </a:p>
        </p:txBody>
      </p:sp>
      <p:sp>
        <p:nvSpPr>
          <p:cNvPr id="22" name="Text Placeholder 20"/>
          <p:cNvSpPr>
            <a:spLocks noGrp="1"/>
          </p:cNvSpPr>
          <p:nvPr>
            <p:ph type="body" sz="quarter" idx="13" hasCustomPrompt="1"/>
          </p:nvPr>
        </p:nvSpPr>
        <p:spPr>
          <a:xfrm>
            <a:off x="403225" y="2436813"/>
            <a:ext cx="2528888" cy="358775"/>
          </a:xfrm>
        </p:spPr>
        <p:txBody>
          <a:bodyPr lIns="0" anchor="ctr"/>
          <a:lstStyle>
            <a:lvl1pPr>
              <a:defRPr sz="1200" b="1" cap="all"/>
            </a:lvl1pPr>
          </a:lstStyle>
          <a:p>
            <a:pPr lvl="0"/>
            <a:r>
              <a:rPr lang="en-US" dirty="0" smtClean="0"/>
              <a:t>COMPANY NAME</a:t>
            </a:r>
            <a:endParaRPr lang="en-US" dirty="0"/>
          </a:p>
        </p:txBody>
      </p:sp>
      <p:sp>
        <p:nvSpPr>
          <p:cNvPr id="23" name="Text Placeholder 20"/>
          <p:cNvSpPr>
            <a:spLocks noGrp="1"/>
          </p:cNvSpPr>
          <p:nvPr>
            <p:ph type="body" sz="quarter" idx="14" hasCustomPrompt="1"/>
          </p:nvPr>
        </p:nvSpPr>
        <p:spPr>
          <a:xfrm>
            <a:off x="403225" y="2771476"/>
            <a:ext cx="2528888" cy="2206924"/>
          </a:xfrm>
        </p:spPr>
        <p:txBody>
          <a:bodyPr lIns="0" anchor="t"/>
          <a:lstStyle>
            <a:lvl1pPr>
              <a:lnSpc>
                <a:spcPct val="120000"/>
              </a:lnSpc>
              <a:defRPr sz="1400" b="0" cap="none"/>
            </a:lvl1pPr>
          </a:lstStyle>
          <a:p>
            <a:pPr lvl="0"/>
            <a:r>
              <a:rPr lang="en-US" dirty="0" smtClean="0"/>
              <a:t>Description</a:t>
            </a:r>
          </a:p>
        </p:txBody>
      </p:sp>
      <p:sp>
        <p:nvSpPr>
          <p:cNvPr id="24" name="Text Placeholder 20"/>
          <p:cNvSpPr>
            <a:spLocks noGrp="1"/>
          </p:cNvSpPr>
          <p:nvPr>
            <p:ph type="body" sz="quarter" idx="15" hasCustomPrompt="1"/>
          </p:nvPr>
        </p:nvSpPr>
        <p:spPr>
          <a:xfrm>
            <a:off x="3380703" y="2436813"/>
            <a:ext cx="2528888" cy="358775"/>
          </a:xfrm>
        </p:spPr>
        <p:txBody>
          <a:bodyPr lIns="0" anchor="ctr"/>
          <a:lstStyle>
            <a:lvl1pPr>
              <a:defRPr sz="1200" b="1" cap="all"/>
            </a:lvl1pPr>
          </a:lstStyle>
          <a:p>
            <a:pPr lvl="0"/>
            <a:r>
              <a:rPr lang="en-US" dirty="0" smtClean="0"/>
              <a:t>COMPANY NAME</a:t>
            </a:r>
            <a:endParaRPr lang="en-US" dirty="0"/>
          </a:p>
        </p:txBody>
      </p:sp>
      <p:sp>
        <p:nvSpPr>
          <p:cNvPr id="25" name="Text Placeholder 20"/>
          <p:cNvSpPr>
            <a:spLocks noGrp="1"/>
          </p:cNvSpPr>
          <p:nvPr>
            <p:ph type="body" sz="quarter" idx="16" hasCustomPrompt="1"/>
          </p:nvPr>
        </p:nvSpPr>
        <p:spPr>
          <a:xfrm>
            <a:off x="3380703"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26" name="Text Placeholder 20"/>
          <p:cNvSpPr>
            <a:spLocks noGrp="1"/>
          </p:cNvSpPr>
          <p:nvPr>
            <p:ph type="body" sz="quarter" idx="17" hasCustomPrompt="1"/>
          </p:nvPr>
        </p:nvSpPr>
        <p:spPr>
          <a:xfrm>
            <a:off x="6231181" y="24368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202293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mpanies x6">
    <p:spTree>
      <p:nvGrpSpPr>
        <p:cNvPr id="1" name=""/>
        <p:cNvGrpSpPr/>
        <p:nvPr/>
      </p:nvGrpSpPr>
      <p:grpSpPr>
        <a:xfrm>
          <a:off x="0" y="0"/>
          <a:ext cx="0" cy="0"/>
          <a:chOff x="0" y="0"/>
          <a:chExt cx="0" cy="0"/>
        </a:xfrm>
      </p:grpSpPr>
      <p:sp>
        <p:nvSpPr>
          <p:cNvPr id="42" name="Picture Placeholder 3"/>
          <p:cNvSpPr>
            <a:spLocks noGrp="1"/>
          </p:cNvSpPr>
          <p:nvPr>
            <p:ph type="pic" sz="quarter" idx="12" hasCustomPrompt="1"/>
          </p:nvPr>
        </p:nvSpPr>
        <p:spPr>
          <a:xfrm>
            <a:off x="6231181" y="1243465"/>
            <a:ext cx="1436688" cy="673489"/>
          </a:xfrm>
        </p:spPr>
        <p:txBody>
          <a:bodyPr anchor="ctr"/>
          <a:lstStyle>
            <a:lvl1pPr algn="ctr">
              <a:defRPr/>
            </a:lvl1pPr>
          </a:lstStyle>
          <a:p>
            <a:r>
              <a:rPr lang="en-US" dirty="0" smtClean="0"/>
              <a:t>logo</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20"/>
          <p:cNvSpPr>
            <a:spLocks noGrp="1"/>
          </p:cNvSpPr>
          <p:nvPr>
            <p:ph type="body" sz="quarter" idx="18" hasCustomPrompt="1"/>
          </p:nvPr>
        </p:nvSpPr>
        <p:spPr>
          <a:xfrm>
            <a:off x="6231181"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0" name="Picture Placeholder 3"/>
          <p:cNvSpPr>
            <a:spLocks noGrp="1"/>
          </p:cNvSpPr>
          <p:nvPr>
            <p:ph type="pic" sz="quarter" idx="10" hasCustomPrompt="1"/>
          </p:nvPr>
        </p:nvSpPr>
        <p:spPr>
          <a:xfrm>
            <a:off x="403225" y="1243465"/>
            <a:ext cx="1436688" cy="673489"/>
          </a:xfrm>
        </p:spPr>
        <p:txBody>
          <a:bodyPr anchor="ctr"/>
          <a:lstStyle>
            <a:lvl1pPr algn="ctr">
              <a:defRPr/>
            </a:lvl1pPr>
          </a:lstStyle>
          <a:p>
            <a:r>
              <a:rPr lang="en-US" dirty="0" smtClean="0"/>
              <a:t>logo</a:t>
            </a:r>
            <a:endParaRPr lang="en-US" dirty="0"/>
          </a:p>
        </p:txBody>
      </p:sp>
      <p:sp>
        <p:nvSpPr>
          <p:cNvPr id="41" name="Picture Placeholder 3"/>
          <p:cNvSpPr>
            <a:spLocks noGrp="1"/>
          </p:cNvSpPr>
          <p:nvPr>
            <p:ph type="pic" sz="quarter" idx="11" hasCustomPrompt="1"/>
          </p:nvPr>
        </p:nvSpPr>
        <p:spPr>
          <a:xfrm>
            <a:off x="3380703" y="1243465"/>
            <a:ext cx="1436688" cy="673489"/>
          </a:xfrm>
        </p:spPr>
        <p:txBody>
          <a:bodyPr anchor="ctr"/>
          <a:lstStyle>
            <a:lvl1pPr algn="ctr">
              <a:defRPr/>
            </a:lvl1pPr>
          </a:lstStyle>
          <a:p>
            <a:r>
              <a:rPr lang="en-US" dirty="0" smtClean="0"/>
              <a:t>logo</a:t>
            </a:r>
            <a:endParaRPr lang="en-US" dirty="0"/>
          </a:p>
        </p:txBody>
      </p:sp>
      <p:sp>
        <p:nvSpPr>
          <p:cNvPr id="43" name="Text Placeholder 20"/>
          <p:cNvSpPr>
            <a:spLocks noGrp="1"/>
          </p:cNvSpPr>
          <p:nvPr>
            <p:ph type="body" sz="quarter" idx="13" hasCustomPrompt="1"/>
          </p:nvPr>
        </p:nvSpPr>
        <p:spPr>
          <a:xfrm>
            <a:off x="403225" y="2031254"/>
            <a:ext cx="2528888" cy="358775"/>
          </a:xfrm>
        </p:spPr>
        <p:txBody>
          <a:bodyPr lIns="0" anchor="ctr"/>
          <a:lstStyle>
            <a:lvl1pPr>
              <a:defRPr sz="1200" b="1" cap="all"/>
            </a:lvl1pPr>
          </a:lstStyle>
          <a:p>
            <a:pPr lvl="0"/>
            <a:r>
              <a:rPr lang="en-US" dirty="0" smtClean="0"/>
              <a:t>COMPANY NAME</a:t>
            </a:r>
            <a:endParaRPr lang="en-US" dirty="0"/>
          </a:p>
        </p:txBody>
      </p:sp>
      <p:sp>
        <p:nvSpPr>
          <p:cNvPr id="44" name="Text Placeholder 20"/>
          <p:cNvSpPr>
            <a:spLocks noGrp="1"/>
          </p:cNvSpPr>
          <p:nvPr>
            <p:ph type="body" sz="quarter" idx="14" hasCustomPrompt="1"/>
          </p:nvPr>
        </p:nvSpPr>
        <p:spPr>
          <a:xfrm>
            <a:off x="403225"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5" name="Text Placeholder 20"/>
          <p:cNvSpPr>
            <a:spLocks noGrp="1"/>
          </p:cNvSpPr>
          <p:nvPr>
            <p:ph type="body" sz="quarter" idx="15" hasCustomPrompt="1"/>
          </p:nvPr>
        </p:nvSpPr>
        <p:spPr>
          <a:xfrm>
            <a:off x="3380703" y="2031254"/>
            <a:ext cx="2528888" cy="358775"/>
          </a:xfrm>
        </p:spPr>
        <p:txBody>
          <a:bodyPr lIns="0" anchor="ctr"/>
          <a:lstStyle>
            <a:lvl1pPr>
              <a:defRPr sz="1200" b="1" cap="all"/>
            </a:lvl1pPr>
          </a:lstStyle>
          <a:p>
            <a:pPr lvl="0"/>
            <a:r>
              <a:rPr lang="en-US" dirty="0" smtClean="0"/>
              <a:t>COMPANY NAME</a:t>
            </a:r>
            <a:endParaRPr lang="en-US" dirty="0"/>
          </a:p>
        </p:txBody>
      </p:sp>
      <p:sp>
        <p:nvSpPr>
          <p:cNvPr id="46" name="Text Placeholder 20"/>
          <p:cNvSpPr>
            <a:spLocks noGrp="1"/>
          </p:cNvSpPr>
          <p:nvPr>
            <p:ph type="body" sz="quarter" idx="16" hasCustomPrompt="1"/>
          </p:nvPr>
        </p:nvSpPr>
        <p:spPr>
          <a:xfrm>
            <a:off x="3380703"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7" name="Text Placeholder 20"/>
          <p:cNvSpPr>
            <a:spLocks noGrp="1"/>
          </p:cNvSpPr>
          <p:nvPr>
            <p:ph type="body" sz="quarter" idx="17" hasCustomPrompt="1"/>
          </p:nvPr>
        </p:nvSpPr>
        <p:spPr>
          <a:xfrm>
            <a:off x="6231181" y="2031254"/>
            <a:ext cx="2528888" cy="358775"/>
          </a:xfrm>
        </p:spPr>
        <p:txBody>
          <a:bodyPr lIns="0" anchor="ctr"/>
          <a:lstStyle>
            <a:lvl1pPr>
              <a:defRPr sz="1200" b="1" cap="all"/>
            </a:lvl1pPr>
          </a:lstStyle>
          <a:p>
            <a:pPr lvl="0"/>
            <a:r>
              <a:rPr lang="en-US" dirty="0" smtClean="0"/>
              <a:t>COMPANY NAME</a:t>
            </a:r>
            <a:endParaRPr lang="en-US" dirty="0"/>
          </a:p>
        </p:txBody>
      </p:sp>
      <p:sp>
        <p:nvSpPr>
          <p:cNvPr id="48" name="Text Placeholder 20"/>
          <p:cNvSpPr>
            <a:spLocks noGrp="1"/>
          </p:cNvSpPr>
          <p:nvPr>
            <p:ph type="body" sz="quarter" idx="19" hasCustomPrompt="1"/>
          </p:nvPr>
        </p:nvSpPr>
        <p:spPr>
          <a:xfrm>
            <a:off x="6231181"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9" name="Picture Placeholder 3"/>
          <p:cNvSpPr>
            <a:spLocks noGrp="1"/>
          </p:cNvSpPr>
          <p:nvPr>
            <p:ph type="pic" sz="quarter" idx="20" hasCustomPrompt="1"/>
          </p:nvPr>
        </p:nvSpPr>
        <p:spPr>
          <a:xfrm>
            <a:off x="403225" y="3528624"/>
            <a:ext cx="1436688" cy="673489"/>
          </a:xfrm>
        </p:spPr>
        <p:txBody>
          <a:bodyPr anchor="ctr"/>
          <a:lstStyle>
            <a:lvl1pPr algn="ctr">
              <a:defRPr/>
            </a:lvl1pPr>
          </a:lstStyle>
          <a:p>
            <a:r>
              <a:rPr lang="en-US" dirty="0" smtClean="0"/>
              <a:t>logo</a:t>
            </a:r>
            <a:endParaRPr lang="en-US" dirty="0"/>
          </a:p>
        </p:txBody>
      </p:sp>
      <p:sp>
        <p:nvSpPr>
          <p:cNvPr id="50" name="Picture Placeholder 3"/>
          <p:cNvSpPr>
            <a:spLocks noGrp="1"/>
          </p:cNvSpPr>
          <p:nvPr>
            <p:ph type="pic" sz="quarter" idx="21" hasCustomPrompt="1"/>
          </p:nvPr>
        </p:nvSpPr>
        <p:spPr>
          <a:xfrm>
            <a:off x="3380703" y="3528624"/>
            <a:ext cx="1436688" cy="673489"/>
          </a:xfrm>
        </p:spPr>
        <p:txBody>
          <a:bodyPr anchor="ctr"/>
          <a:lstStyle>
            <a:lvl1pPr algn="ctr">
              <a:defRPr/>
            </a:lvl1pPr>
          </a:lstStyle>
          <a:p>
            <a:r>
              <a:rPr lang="en-US" dirty="0" smtClean="0"/>
              <a:t>logo</a:t>
            </a:r>
            <a:endParaRPr lang="en-US" dirty="0"/>
          </a:p>
        </p:txBody>
      </p:sp>
      <p:sp>
        <p:nvSpPr>
          <p:cNvPr id="51" name="Picture Placeholder 3"/>
          <p:cNvSpPr>
            <a:spLocks noGrp="1"/>
          </p:cNvSpPr>
          <p:nvPr>
            <p:ph type="pic" sz="quarter" idx="22" hasCustomPrompt="1"/>
          </p:nvPr>
        </p:nvSpPr>
        <p:spPr>
          <a:xfrm>
            <a:off x="6231181" y="3528624"/>
            <a:ext cx="1436688" cy="673489"/>
          </a:xfrm>
        </p:spPr>
        <p:txBody>
          <a:bodyPr anchor="ctr"/>
          <a:lstStyle>
            <a:lvl1pPr algn="ctr">
              <a:defRPr/>
            </a:lvl1pPr>
          </a:lstStyle>
          <a:p>
            <a:r>
              <a:rPr lang="en-US" dirty="0" smtClean="0"/>
              <a:t>logo</a:t>
            </a:r>
            <a:endParaRPr lang="en-US" dirty="0"/>
          </a:p>
        </p:txBody>
      </p:sp>
      <p:sp>
        <p:nvSpPr>
          <p:cNvPr id="52" name="Text Placeholder 20"/>
          <p:cNvSpPr>
            <a:spLocks noGrp="1"/>
          </p:cNvSpPr>
          <p:nvPr>
            <p:ph type="body" sz="quarter" idx="23" hasCustomPrompt="1"/>
          </p:nvPr>
        </p:nvSpPr>
        <p:spPr>
          <a:xfrm>
            <a:off x="403225" y="4316413"/>
            <a:ext cx="2528888" cy="358775"/>
          </a:xfrm>
        </p:spPr>
        <p:txBody>
          <a:bodyPr lIns="0" anchor="ctr"/>
          <a:lstStyle>
            <a:lvl1pPr>
              <a:defRPr sz="1200" b="1" cap="all"/>
            </a:lvl1pPr>
          </a:lstStyle>
          <a:p>
            <a:pPr lvl="0"/>
            <a:r>
              <a:rPr lang="en-US" dirty="0" smtClean="0"/>
              <a:t>COMPANY NAME</a:t>
            </a:r>
            <a:endParaRPr lang="en-US" dirty="0"/>
          </a:p>
        </p:txBody>
      </p:sp>
      <p:sp>
        <p:nvSpPr>
          <p:cNvPr id="53" name="Text Placeholder 20"/>
          <p:cNvSpPr>
            <a:spLocks noGrp="1"/>
          </p:cNvSpPr>
          <p:nvPr>
            <p:ph type="body" sz="quarter" idx="24" hasCustomPrompt="1"/>
          </p:nvPr>
        </p:nvSpPr>
        <p:spPr>
          <a:xfrm>
            <a:off x="403225"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4" name="Text Placeholder 20"/>
          <p:cNvSpPr>
            <a:spLocks noGrp="1"/>
          </p:cNvSpPr>
          <p:nvPr>
            <p:ph type="body" sz="quarter" idx="25" hasCustomPrompt="1"/>
          </p:nvPr>
        </p:nvSpPr>
        <p:spPr>
          <a:xfrm>
            <a:off x="3380703" y="4316413"/>
            <a:ext cx="2528888" cy="358775"/>
          </a:xfrm>
        </p:spPr>
        <p:txBody>
          <a:bodyPr lIns="0" anchor="ctr"/>
          <a:lstStyle>
            <a:lvl1pPr>
              <a:defRPr sz="1200" b="1" cap="all"/>
            </a:lvl1pPr>
          </a:lstStyle>
          <a:p>
            <a:pPr lvl="0"/>
            <a:r>
              <a:rPr lang="en-US" dirty="0" smtClean="0"/>
              <a:t>COMPANY NAME</a:t>
            </a:r>
            <a:endParaRPr lang="en-US" dirty="0"/>
          </a:p>
        </p:txBody>
      </p:sp>
      <p:sp>
        <p:nvSpPr>
          <p:cNvPr id="55" name="Text Placeholder 20"/>
          <p:cNvSpPr>
            <a:spLocks noGrp="1"/>
          </p:cNvSpPr>
          <p:nvPr>
            <p:ph type="body" sz="quarter" idx="26" hasCustomPrompt="1"/>
          </p:nvPr>
        </p:nvSpPr>
        <p:spPr>
          <a:xfrm>
            <a:off x="3380703"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6" name="Text Placeholder 20"/>
          <p:cNvSpPr>
            <a:spLocks noGrp="1"/>
          </p:cNvSpPr>
          <p:nvPr>
            <p:ph type="body" sz="quarter" idx="27" hasCustomPrompt="1"/>
          </p:nvPr>
        </p:nvSpPr>
        <p:spPr>
          <a:xfrm>
            <a:off x="6231181" y="43164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310879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6" name="Shape 36"/>
          <p:cNvSpPr/>
          <p:nvPr/>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9" name="Text Placeholder 11"/>
          <p:cNvSpPr>
            <a:spLocks noGrp="1"/>
          </p:cNvSpPr>
          <p:nvPr>
            <p:ph type="body" sz="quarter" idx="10" hasCustomPrompt="1"/>
          </p:nvPr>
        </p:nvSpPr>
        <p:spPr>
          <a:xfrm>
            <a:off x="613833" y="4096568"/>
            <a:ext cx="672084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8" name="Title 1"/>
          <p:cNvSpPr>
            <a:spLocks noGrp="1"/>
          </p:cNvSpPr>
          <p:nvPr>
            <p:ph type="title" hasCustomPrompt="1"/>
          </p:nvPr>
        </p:nvSpPr>
        <p:spPr>
          <a:xfrm>
            <a:off x="613833" y="2826568"/>
            <a:ext cx="672084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177230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4" name="Shape 2"/>
          <p:cNvSpPr/>
          <p:nvPr userDrawn="1"/>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grpSp>
        <p:nvGrpSpPr>
          <p:cNvPr id="161" name="Group 160"/>
          <p:cNvGrpSpPr>
            <a:grpSpLocks noChangeAspect="1"/>
          </p:cNvGrpSpPr>
          <p:nvPr userDrawn="1"/>
        </p:nvGrpSpPr>
        <p:grpSpPr>
          <a:xfrm>
            <a:off x="3006726" y="2780089"/>
            <a:ext cx="6170660" cy="4092415"/>
            <a:chOff x="522288" y="3272841"/>
            <a:chExt cx="1069975" cy="709613"/>
          </a:xfrm>
          <a:solidFill>
            <a:srgbClr val="094E6A">
              <a:alpha val="32000"/>
            </a:srgbClr>
          </a:solidFill>
        </p:grpSpPr>
        <p:sp>
          <p:nvSpPr>
            <p:cNvPr id="162" name="Freeform 2"/>
            <p:cNvSpPr>
              <a:spLocks noChangeArrowheads="1"/>
            </p:cNvSpPr>
            <p:nvPr/>
          </p:nvSpPr>
          <p:spPr bwMode="auto">
            <a:xfrm>
              <a:off x="1417638" y="3535363"/>
              <a:ext cx="174625" cy="55562"/>
            </a:xfrm>
            <a:custGeom>
              <a:avLst/>
              <a:gdLst>
                <a:gd name="T0" fmla="*/ 243 w 487"/>
                <a:gd name="T1" fmla="*/ 154 h 155"/>
                <a:gd name="T2" fmla="*/ 0 w 487"/>
                <a:gd name="T3" fmla="*/ 154 h 155"/>
                <a:gd name="T4" fmla="*/ 0 w 487"/>
                <a:gd name="T5" fmla="*/ 0 h 155"/>
                <a:gd name="T6" fmla="*/ 486 w 487"/>
                <a:gd name="T7" fmla="*/ 0 h 155"/>
                <a:gd name="T8" fmla="*/ 486 w 487"/>
                <a:gd name="T9" fmla="*/ 154 h 155"/>
                <a:gd name="T10" fmla="*/ 243 w 487"/>
                <a:gd name="T11" fmla="*/ 154 h 155"/>
              </a:gdLst>
              <a:ahLst/>
              <a:cxnLst>
                <a:cxn ang="0">
                  <a:pos x="T0" y="T1"/>
                </a:cxn>
                <a:cxn ang="0">
                  <a:pos x="T2" y="T3"/>
                </a:cxn>
                <a:cxn ang="0">
                  <a:pos x="T4" y="T5"/>
                </a:cxn>
                <a:cxn ang="0">
                  <a:pos x="T6" y="T7"/>
                </a:cxn>
                <a:cxn ang="0">
                  <a:pos x="T8" y="T9"/>
                </a:cxn>
                <a:cxn ang="0">
                  <a:pos x="T10" y="T11"/>
                </a:cxn>
              </a:cxnLst>
              <a:rect l="0" t="0" r="r" b="b"/>
              <a:pathLst>
                <a:path w="487" h="155">
                  <a:moveTo>
                    <a:pt x="243" y="154"/>
                  </a:moveTo>
                  <a:lnTo>
                    <a:pt x="0" y="154"/>
                  </a:lnTo>
                  <a:lnTo>
                    <a:pt x="0" y="0"/>
                  </a:lnTo>
                  <a:lnTo>
                    <a:pt x="486" y="0"/>
                  </a:lnTo>
                  <a:lnTo>
                    <a:pt x="486" y="154"/>
                  </a:lnTo>
                  <a:lnTo>
                    <a:pt x="243" y="1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3" name="Freeform 3"/>
            <p:cNvSpPr>
              <a:spLocks noChangeArrowheads="1"/>
            </p:cNvSpPr>
            <p:nvPr/>
          </p:nvSpPr>
          <p:spPr bwMode="auto">
            <a:xfrm>
              <a:off x="522288" y="3272841"/>
              <a:ext cx="1069975" cy="709613"/>
            </a:xfrm>
            <a:custGeom>
              <a:avLst/>
              <a:gdLst>
                <a:gd name="T0" fmla="*/ 1742 w 2971"/>
                <a:gd name="T1" fmla="*/ 736 h 1971"/>
                <a:gd name="T2" fmla="*/ 1122 w 2971"/>
                <a:gd name="T3" fmla="*/ 736 h 1971"/>
                <a:gd name="T4" fmla="*/ 984 w 2971"/>
                <a:gd name="T5" fmla="*/ 750 h 1971"/>
                <a:gd name="T6" fmla="*/ 940 w 2971"/>
                <a:gd name="T7" fmla="*/ 789 h 1971"/>
                <a:gd name="T8" fmla="*/ 892 w 2971"/>
                <a:gd name="T9" fmla="*/ 857 h 1971"/>
                <a:gd name="T10" fmla="*/ 649 w 2971"/>
                <a:gd name="T11" fmla="*/ 1249 h 1971"/>
                <a:gd name="T12" fmla="*/ 838 w 2971"/>
                <a:gd name="T13" fmla="*/ 1201 h 1971"/>
                <a:gd name="T14" fmla="*/ 1391 w 2971"/>
                <a:gd name="T15" fmla="*/ 1201 h 1971"/>
                <a:gd name="T16" fmla="*/ 1176 w 2971"/>
                <a:gd name="T17" fmla="*/ 1498 h 1971"/>
                <a:gd name="T18" fmla="*/ 555 w 2971"/>
                <a:gd name="T19" fmla="*/ 1498 h 1971"/>
                <a:gd name="T20" fmla="*/ 474 w 2971"/>
                <a:gd name="T21" fmla="*/ 1478 h 1971"/>
                <a:gd name="T22" fmla="*/ 460 w 2971"/>
                <a:gd name="T23" fmla="*/ 1410 h 1971"/>
                <a:gd name="T24" fmla="*/ 460 w 2971"/>
                <a:gd name="T25" fmla="*/ 560 h 1971"/>
                <a:gd name="T26" fmla="*/ 486 w 2971"/>
                <a:gd name="T27" fmla="*/ 487 h 1971"/>
                <a:gd name="T28" fmla="*/ 548 w 2971"/>
                <a:gd name="T29" fmla="*/ 459 h 1971"/>
                <a:gd name="T30" fmla="*/ 1527 w 2971"/>
                <a:gd name="T31" fmla="*/ 459 h 1971"/>
                <a:gd name="T32" fmla="*/ 1844 w 2971"/>
                <a:gd name="T33" fmla="*/ 0 h 1971"/>
                <a:gd name="T34" fmla="*/ 244 w 2971"/>
                <a:gd name="T35" fmla="*/ 0 h 1971"/>
                <a:gd name="T36" fmla="*/ 2 w 2971"/>
                <a:gd name="T37" fmla="*/ 242 h 1971"/>
                <a:gd name="T38" fmla="*/ 2 w 2971"/>
                <a:gd name="T39" fmla="*/ 242 h 1971"/>
                <a:gd name="T40" fmla="*/ 1 w 2971"/>
                <a:gd name="T41" fmla="*/ 243 h 1971"/>
                <a:gd name="T42" fmla="*/ 1 w 2971"/>
                <a:gd name="T43" fmla="*/ 1701 h 1971"/>
                <a:gd name="T44" fmla="*/ 0 w 2971"/>
                <a:gd name="T45" fmla="*/ 1726 h 1971"/>
                <a:gd name="T46" fmla="*/ 242 w 2971"/>
                <a:gd name="T47" fmla="*/ 1968 h 1971"/>
                <a:gd name="T48" fmla="*/ 305 w 2971"/>
                <a:gd name="T49" fmla="*/ 1970 h 1971"/>
                <a:gd name="T50" fmla="*/ 1453 w 2971"/>
                <a:gd name="T51" fmla="*/ 1970 h 1971"/>
                <a:gd name="T52" fmla="*/ 2431 w 2971"/>
                <a:gd name="T53" fmla="*/ 581 h 1971"/>
                <a:gd name="T54" fmla="*/ 2431 w 2971"/>
                <a:gd name="T55" fmla="*/ 580 h 1971"/>
                <a:gd name="T56" fmla="*/ 2970 w 2971"/>
                <a:gd name="T57" fmla="*/ 580 h 1971"/>
                <a:gd name="T58" fmla="*/ 2970 w 2971"/>
                <a:gd name="T59" fmla="*/ 0 h 1971"/>
                <a:gd name="T60" fmla="*/ 2242 w 2971"/>
                <a:gd name="T61" fmla="*/ 0 h 1971"/>
                <a:gd name="T62" fmla="*/ 1742 w 2971"/>
                <a:gd name="T63" fmla="*/ 736 h 1971"/>
                <a:gd name="T64" fmla="*/ 972 w 2971"/>
                <a:gd name="T65" fmla="*/ 1050 h 1971"/>
                <a:gd name="T66" fmla="*/ 965 w 2971"/>
                <a:gd name="T67" fmla="*/ 908 h 1971"/>
                <a:gd name="T68" fmla="*/ 1310 w 2971"/>
                <a:gd name="T69" fmla="*/ 908 h 1971"/>
                <a:gd name="T70" fmla="*/ 972 w 2971"/>
                <a:gd name="T71" fmla="*/ 105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1" h="1971">
                  <a:moveTo>
                    <a:pt x="1742" y="736"/>
                  </a:moveTo>
                  <a:lnTo>
                    <a:pt x="1122" y="736"/>
                  </a:lnTo>
                  <a:cubicBezTo>
                    <a:pt x="1122" y="736"/>
                    <a:pt x="1029" y="727"/>
                    <a:pt x="984" y="750"/>
                  </a:cubicBezTo>
                  <a:cubicBezTo>
                    <a:pt x="960" y="762"/>
                    <a:pt x="940" y="789"/>
                    <a:pt x="940" y="789"/>
                  </a:cubicBezTo>
                  <a:lnTo>
                    <a:pt x="892" y="857"/>
                  </a:lnTo>
                  <a:lnTo>
                    <a:pt x="649" y="1249"/>
                  </a:lnTo>
                  <a:lnTo>
                    <a:pt x="838" y="1201"/>
                  </a:lnTo>
                  <a:lnTo>
                    <a:pt x="1391" y="1201"/>
                  </a:lnTo>
                  <a:lnTo>
                    <a:pt x="1176" y="1498"/>
                  </a:lnTo>
                  <a:lnTo>
                    <a:pt x="555" y="1498"/>
                  </a:lnTo>
                  <a:cubicBezTo>
                    <a:pt x="555" y="1498"/>
                    <a:pt x="492" y="1503"/>
                    <a:pt x="474" y="1478"/>
                  </a:cubicBezTo>
                  <a:cubicBezTo>
                    <a:pt x="457" y="1454"/>
                    <a:pt x="460" y="1410"/>
                    <a:pt x="460" y="1410"/>
                  </a:cubicBezTo>
                  <a:lnTo>
                    <a:pt x="460" y="560"/>
                  </a:lnTo>
                  <a:cubicBezTo>
                    <a:pt x="460" y="560"/>
                    <a:pt x="458" y="513"/>
                    <a:pt x="486" y="487"/>
                  </a:cubicBezTo>
                  <a:cubicBezTo>
                    <a:pt x="515" y="459"/>
                    <a:pt x="548" y="459"/>
                    <a:pt x="548" y="459"/>
                  </a:cubicBezTo>
                  <a:lnTo>
                    <a:pt x="1527" y="459"/>
                  </a:lnTo>
                  <a:lnTo>
                    <a:pt x="1844" y="0"/>
                  </a:lnTo>
                  <a:lnTo>
                    <a:pt x="244" y="0"/>
                  </a:lnTo>
                  <a:cubicBezTo>
                    <a:pt x="110" y="0"/>
                    <a:pt x="2" y="108"/>
                    <a:pt x="2" y="242"/>
                  </a:cubicBezTo>
                  <a:lnTo>
                    <a:pt x="2" y="242"/>
                  </a:lnTo>
                  <a:cubicBezTo>
                    <a:pt x="2" y="243"/>
                    <a:pt x="1" y="243"/>
                    <a:pt x="1" y="243"/>
                  </a:cubicBezTo>
                  <a:lnTo>
                    <a:pt x="1" y="1701"/>
                  </a:lnTo>
                  <a:cubicBezTo>
                    <a:pt x="1" y="1709"/>
                    <a:pt x="0" y="1718"/>
                    <a:pt x="0" y="1726"/>
                  </a:cubicBezTo>
                  <a:cubicBezTo>
                    <a:pt x="0" y="1860"/>
                    <a:pt x="109" y="1968"/>
                    <a:pt x="242" y="1968"/>
                  </a:cubicBezTo>
                  <a:cubicBezTo>
                    <a:pt x="260" y="1968"/>
                    <a:pt x="305" y="1970"/>
                    <a:pt x="305" y="1970"/>
                  </a:cubicBezTo>
                  <a:lnTo>
                    <a:pt x="1453" y="1970"/>
                  </a:lnTo>
                  <a:lnTo>
                    <a:pt x="2431" y="581"/>
                  </a:lnTo>
                  <a:lnTo>
                    <a:pt x="2431" y="580"/>
                  </a:lnTo>
                  <a:lnTo>
                    <a:pt x="2970" y="580"/>
                  </a:lnTo>
                  <a:lnTo>
                    <a:pt x="2970" y="0"/>
                  </a:lnTo>
                  <a:lnTo>
                    <a:pt x="2242" y="0"/>
                  </a:lnTo>
                  <a:lnTo>
                    <a:pt x="1742" y="736"/>
                  </a:lnTo>
                  <a:close/>
                  <a:moveTo>
                    <a:pt x="972" y="1050"/>
                  </a:moveTo>
                  <a:lnTo>
                    <a:pt x="965" y="908"/>
                  </a:lnTo>
                  <a:lnTo>
                    <a:pt x="1310" y="908"/>
                  </a:lnTo>
                  <a:lnTo>
                    <a:pt x="972" y="10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4" name="Freeform 4"/>
            <p:cNvSpPr>
              <a:spLocks noChangeArrowheads="1"/>
            </p:cNvSpPr>
            <p:nvPr/>
          </p:nvSpPr>
          <p:spPr bwMode="auto">
            <a:xfrm>
              <a:off x="1417638" y="3646488"/>
              <a:ext cx="174625" cy="55562"/>
            </a:xfrm>
            <a:custGeom>
              <a:avLst/>
              <a:gdLst>
                <a:gd name="T0" fmla="*/ 243 w 487"/>
                <a:gd name="T1" fmla="*/ 155 h 156"/>
                <a:gd name="T2" fmla="*/ 0 w 487"/>
                <a:gd name="T3" fmla="*/ 155 h 156"/>
                <a:gd name="T4" fmla="*/ 0 w 487"/>
                <a:gd name="T5" fmla="*/ 0 h 156"/>
                <a:gd name="T6" fmla="*/ 486 w 487"/>
                <a:gd name="T7" fmla="*/ 0 h 156"/>
                <a:gd name="T8" fmla="*/ 486 w 487"/>
                <a:gd name="T9" fmla="*/ 155 h 156"/>
                <a:gd name="T10" fmla="*/ 243 w 487"/>
                <a:gd name="T11" fmla="*/ 155 h 156"/>
              </a:gdLst>
              <a:ahLst/>
              <a:cxnLst>
                <a:cxn ang="0">
                  <a:pos x="T0" y="T1"/>
                </a:cxn>
                <a:cxn ang="0">
                  <a:pos x="T2" y="T3"/>
                </a:cxn>
                <a:cxn ang="0">
                  <a:pos x="T4" y="T5"/>
                </a:cxn>
                <a:cxn ang="0">
                  <a:pos x="T6" y="T7"/>
                </a:cxn>
                <a:cxn ang="0">
                  <a:pos x="T8" y="T9"/>
                </a:cxn>
                <a:cxn ang="0">
                  <a:pos x="T10" y="T11"/>
                </a:cxn>
              </a:cxnLst>
              <a:rect l="0" t="0" r="r" b="b"/>
              <a:pathLst>
                <a:path w="487" h="156">
                  <a:moveTo>
                    <a:pt x="243" y="155"/>
                  </a:moveTo>
                  <a:lnTo>
                    <a:pt x="0" y="155"/>
                  </a:lnTo>
                  <a:lnTo>
                    <a:pt x="0" y="0"/>
                  </a:lnTo>
                  <a:lnTo>
                    <a:pt x="486" y="0"/>
                  </a:lnTo>
                  <a:lnTo>
                    <a:pt x="486" y="155"/>
                  </a:lnTo>
                  <a:lnTo>
                    <a:pt x="243" y="1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5" name="Freeform 5"/>
            <p:cNvSpPr>
              <a:spLocks noChangeArrowheads="1"/>
            </p:cNvSpPr>
            <p:nvPr/>
          </p:nvSpPr>
          <p:spPr bwMode="auto">
            <a:xfrm>
              <a:off x="1417638" y="3757613"/>
              <a:ext cx="174625" cy="222250"/>
            </a:xfrm>
            <a:custGeom>
              <a:avLst/>
              <a:gdLst>
                <a:gd name="T0" fmla="*/ 243 w 487"/>
                <a:gd name="T1" fmla="*/ 617 h 618"/>
                <a:gd name="T2" fmla="*/ 0 w 487"/>
                <a:gd name="T3" fmla="*/ 617 h 618"/>
                <a:gd name="T4" fmla="*/ 0 w 487"/>
                <a:gd name="T5" fmla="*/ 0 h 618"/>
                <a:gd name="T6" fmla="*/ 486 w 487"/>
                <a:gd name="T7" fmla="*/ 0 h 618"/>
                <a:gd name="T8" fmla="*/ 486 w 487"/>
                <a:gd name="T9" fmla="*/ 617 h 618"/>
                <a:gd name="T10" fmla="*/ 243 w 487"/>
                <a:gd name="T11" fmla="*/ 617 h 618"/>
              </a:gdLst>
              <a:ahLst/>
              <a:cxnLst>
                <a:cxn ang="0">
                  <a:pos x="T0" y="T1"/>
                </a:cxn>
                <a:cxn ang="0">
                  <a:pos x="T2" y="T3"/>
                </a:cxn>
                <a:cxn ang="0">
                  <a:pos x="T4" y="T5"/>
                </a:cxn>
                <a:cxn ang="0">
                  <a:pos x="T6" y="T7"/>
                </a:cxn>
                <a:cxn ang="0">
                  <a:pos x="T8" y="T9"/>
                </a:cxn>
                <a:cxn ang="0">
                  <a:pos x="T10" y="T11"/>
                </a:cxn>
              </a:cxnLst>
              <a:rect l="0" t="0" r="r" b="b"/>
              <a:pathLst>
                <a:path w="487" h="618">
                  <a:moveTo>
                    <a:pt x="243" y="617"/>
                  </a:moveTo>
                  <a:lnTo>
                    <a:pt x="0" y="617"/>
                  </a:lnTo>
                  <a:lnTo>
                    <a:pt x="0" y="0"/>
                  </a:lnTo>
                  <a:lnTo>
                    <a:pt x="486" y="0"/>
                  </a:lnTo>
                  <a:lnTo>
                    <a:pt x="486" y="617"/>
                  </a:lnTo>
                  <a:lnTo>
                    <a:pt x="243" y="6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grpSp>
      <p:sp>
        <p:nvSpPr>
          <p:cNvPr id="10" name="Title 1"/>
          <p:cNvSpPr>
            <a:spLocks noGrp="1"/>
          </p:cNvSpPr>
          <p:nvPr>
            <p:ph type="title" hasCustomPrompt="1"/>
          </p:nvPr>
        </p:nvSpPr>
        <p:spPr>
          <a:xfrm>
            <a:off x="524933" y="2826568"/>
            <a:ext cx="822960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sp>
        <p:nvSpPr>
          <p:cNvPr id="12" name="Text Placeholder 11"/>
          <p:cNvSpPr>
            <a:spLocks noGrp="1"/>
          </p:cNvSpPr>
          <p:nvPr>
            <p:ph type="body" sz="quarter" idx="10" hasCustomPrompt="1"/>
          </p:nvPr>
        </p:nvSpPr>
        <p:spPr>
          <a:xfrm>
            <a:off x="524933" y="4096568"/>
            <a:ext cx="822960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5" name="Text Placeholder 13"/>
          <p:cNvSpPr>
            <a:spLocks noGrp="1"/>
          </p:cNvSpPr>
          <p:nvPr>
            <p:ph type="body" sz="quarter" idx="11" hasCustomPrompt="1"/>
          </p:nvPr>
        </p:nvSpPr>
        <p:spPr>
          <a:xfrm>
            <a:off x="525463" y="5145087"/>
            <a:ext cx="3157537" cy="498475"/>
          </a:xfrm>
          <a:prstGeom prst="rect">
            <a:avLst/>
          </a:prstGeom>
        </p:spPr>
        <p:txBody>
          <a:bodyPr vert="horz"/>
          <a:lstStyle>
            <a:lvl1pPr marL="0" marR="0" indent="0" algn="l" defTabSz="914400" rtl="0" fontAlgn="auto" latinLnBrk="0" hangingPunct="0">
              <a:lnSpc>
                <a:spcPct val="90000"/>
              </a:lnSpc>
              <a:spcBef>
                <a:spcPts val="0"/>
              </a:spcBef>
              <a:spcAft>
                <a:spcPts val="0"/>
              </a:spcAft>
              <a:buClrTx/>
              <a:buSzTx/>
              <a:buFontTx/>
              <a:buNone/>
              <a:tabLst/>
              <a:defRPr kumimoji="0" lang="en-US" sz="900" b="0" i="0" u="none" strike="noStrike" cap="all" spc="0" normalizeH="0" baseline="0" dirty="0">
                <a:ln>
                  <a:noFill/>
                </a:ln>
                <a:solidFill>
                  <a:srgbClr val="000000"/>
                </a:solidFill>
                <a:effectLst/>
                <a:uFillTx/>
                <a:latin typeface="Arial" charset="0"/>
                <a:ea typeface="Arial"/>
                <a:cs typeface="Arial"/>
                <a:sym typeface="Univers LT Std 55 Roman"/>
              </a:defRPr>
            </a:lvl1pPr>
          </a:lstStyle>
          <a:p>
            <a:pPr lvl="0"/>
            <a:r>
              <a:rPr lang="en-US" dirty="0" smtClean="0"/>
              <a:t>date</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131244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68590" y="1224395"/>
            <a:ext cx="8397875" cy="4549775"/>
          </a:xfrm>
          <a:prstGeom prst="rect">
            <a:avLst/>
          </a:prstGeom>
        </p:spPr>
        <p:txBody>
          <a:bodyPr/>
          <a:lstStyle>
            <a:lvl1pPr marL="173736" indent="-173736">
              <a:spcBef>
                <a:spcPts val="1200"/>
              </a:spcBef>
              <a:buFont typeface="Arial"/>
              <a:buChar char="•"/>
              <a:defRPr sz="1800"/>
            </a:lvl1pPr>
            <a:lvl3pPr marL="520700" indent="-177800">
              <a:spcBef>
                <a:spcPts val="1200"/>
              </a:spcBef>
              <a:buFont typeface="Arial"/>
              <a:buChar char="•"/>
              <a:tabLst/>
              <a:defRPr sz="1800"/>
            </a:lvl3pPr>
            <a:lvl5pPr marL="863600" indent="-177800">
              <a:spcBef>
                <a:spcPts val="1200"/>
              </a:spcBef>
              <a:buFont typeface="Arial"/>
              <a:buChar char="•"/>
              <a:defRPr sz="1800"/>
            </a:lvl5pPr>
            <a:lvl6pPr marL="1320800" indent="-176213">
              <a:spcBef>
                <a:spcPts val="1200"/>
              </a:spcBef>
              <a:buFont typeface="Arial"/>
              <a:buChar char="•"/>
              <a:defRPr sz="1800">
                <a:ea typeface="Arial"/>
              </a:defRPr>
            </a:lvl6pPr>
          </a:lstStyle>
          <a:p>
            <a:pPr lvl="0"/>
            <a:r>
              <a:rPr lang="en-US" dirty="0" smtClean="0"/>
              <a:t>Click to edit Master text styles</a:t>
            </a:r>
          </a:p>
          <a:p>
            <a:pPr lvl="2"/>
            <a:r>
              <a:rPr lang="en-US" dirty="0" smtClean="0"/>
              <a:t>Second level</a:t>
            </a:r>
          </a:p>
          <a:p>
            <a:pPr lvl="4"/>
            <a:r>
              <a:rPr lang="en-US" dirty="0" smtClean="0"/>
              <a:t>Third level</a:t>
            </a:r>
          </a:p>
          <a:p>
            <a:pPr lvl="5"/>
            <a:r>
              <a:rPr lang="en-US" dirty="0" smtClean="0"/>
              <a:t>Fourth level</a:t>
            </a:r>
            <a:endParaRPr lang="en-US" dirty="0"/>
          </a:p>
        </p:txBody>
      </p:sp>
    </p:spTree>
    <p:extLst>
      <p:ext uri="{BB962C8B-B14F-4D97-AF65-F5344CB8AC3E}">
        <p14:creationId xmlns:p14="http://schemas.microsoft.com/office/powerpoint/2010/main" val="94926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524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65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403728" y="2858447"/>
            <a:ext cx="2690957"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8" name="Text Placeholder 6"/>
          <p:cNvSpPr>
            <a:spLocks noGrp="1"/>
          </p:cNvSpPr>
          <p:nvPr>
            <p:ph type="body" sz="quarter" idx="11" hasCustomPrompt="1"/>
          </p:nvPr>
        </p:nvSpPr>
        <p:spPr>
          <a:xfrm>
            <a:off x="403728" y="1154550"/>
            <a:ext cx="4607504"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594574"/>
            <a:ext cx="4607504" cy="1257154"/>
          </a:xfrm>
          <a:prstGeom prst="rect">
            <a:avLst/>
          </a:prstGeom>
        </p:spPr>
        <p:txBody>
          <a:bodyPr vert="horz" lIns="0"/>
          <a:lstStyle>
            <a:lvl1pPr marL="0" indent="0">
              <a:buNone/>
              <a:defRPr sz="1600" baseline="0">
                <a:solidFill>
                  <a:schemeClr val="accent4"/>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13" name="Text Placeholder 4"/>
          <p:cNvSpPr>
            <a:spLocks noGrp="1"/>
          </p:cNvSpPr>
          <p:nvPr>
            <p:ph type="body" sz="quarter" idx="13"/>
          </p:nvPr>
        </p:nvSpPr>
        <p:spPr>
          <a:xfrm>
            <a:off x="3301129" y="2858447"/>
            <a:ext cx="2591272"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6222201" y="1686934"/>
            <a:ext cx="2532063"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6222201" y="2067929"/>
            <a:ext cx="2532063" cy="3709281"/>
          </a:xfrm>
          <a:prstGeom prst="rect">
            <a:avLst/>
          </a:prstGeom>
          <a:solidFill>
            <a:schemeClr val="bg1"/>
          </a:solidFill>
          <a:ln w="12700">
            <a:solidFill>
              <a:srgbClr val="66BCDB"/>
            </a:solidFill>
            <a:miter lim="400000"/>
          </a:ln>
        </p:spPr>
        <p:txBody>
          <a:bodyPr lIns="182880" tIns="320040" rIns="182880" anchor="t" anchorCtr="0"/>
          <a:lstStyle>
            <a:lvl1pPr>
              <a:lnSpc>
                <a:spcPct val="120000"/>
              </a:lnSpc>
              <a:buFontTx/>
              <a:buNone/>
              <a:defRPr lang="en-US" sz="1400" b="1"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50" name="Picture Placeholder 49"/>
          <p:cNvSpPr>
            <a:spLocks noGrp="1"/>
          </p:cNvSpPr>
          <p:nvPr>
            <p:ph type="pic" sz="quarter" idx="34" hasCustomPrompt="1"/>
          </p:nvPr>
        </p:nvSpPr>
        <p:spPr>
          <a:xfrm>
            <a:off x="407978"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1" name="Picture Placeholder 49"/>
          <p:cNvSpPr>
            <a:spLocks noGrp="1"/>
          </p:cNvSpPr>
          <p:nvPr>
            <p:ph type="pic" sz="quarter" idx="35" hasCustomPrompt="1"/>
          </p:nvPr>
        </p:nvSpPr>
        <p:spPr>
          <a:xfrm>
            <a:off x="1827070"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2" name="Picture Placeholder 49"/>
          <p:cNvSpPr>
            <a:spLocks noGrp="1"/>
          </p:cNvSpPr>
          <p:nvPr>
            <p:ph type="pic" sz="quarter" idx="36" hasCustomPrompt="1"/>
          </p:nvPr>
        </p:nvSpPr>
        <p:spPr>
          <a:xfrm>
            <a:off x="3246162"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3" name="Picture Placeholder 49"/>
          <p:cNvSpPr>
            <a:spLocks noGrp="1"/>
          </p:cNvSpPr>
          <p:nvPr>
            <p:ph type="pic" sz="quarter" idx="37" hasCustomPrompt="1"/>
          </p:nvPr>
        </p:nvSpPr>
        <p:spPr>
          <a:xfrm>
            <a:off x="4665255"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Tree>
    <p:extLst>
      <p:ext uri="{BB962C8B-B14F-4D97-AF65-F5344CB8AC3E}">
        <p14:creationId xmlns:p14="http://schemas.microsoft.com/office/powerpoint/2010/main" val="22958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277141"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277141" cy="40584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930100" y="1259242"/>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930100" y="1640237"/>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29" name="Text Placeholder 20"/>
          <p:cNvSpPr>
            <a:spLocks noGrp="1"/>
          </p:cNvSpPr>
          <p:nvPr>
            <p:ph type="body" sz="quarter" idx="16"/>
          </p:nvPr>
        </p:nvSpPr>
        <p:spPr>
          <a:xfrm>
            <a:off x="5930100" y="3617157"/>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30" name="Text Placeholder 20"/>
          <p:cNvSpPr>
            <a:spLocks noGrp="1"/>
          </p:cNvSpPr>
          <p:nvPr>
            <p:ph type="body" sz="quarter" idx="17" hasCustomPrompt="1"/>
          </p:nvPr>
        </p:nvSpPr>
        <p:spPr>
          <a:xfrm>
            <a:off x="5930100" y="3998152"/>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369274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477379"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477380" cy="12629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29042" y="3195284"/>
            <a:ext cx="52337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29042" y="3576279"/>
            <a:ext cx="5233796" cy="2303821"/>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6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280951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736600" y="1047750"/>
            <a:ext cx="7632700" cy="4797425"/>
          </a:xfrm>
          <a:prstGeom prst="rect">
            <a:avLst/>
          </a:prstGeom>
        </p:spPr>
        <p:txBody>
          <a:bodyPr vert="horz"/>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425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Light Subhead Space for Graphic">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1591056"/>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Tree>
    <p:extLst>
      <p:ext uri="{BB962C8B-B14F-4D97-AF65-F5344CB8AC3E}">
        <p14:creationId xmlns:p14="http://schemas.microsoft.com/office/powerpoint/2010/main" val="237016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3" name="Text Placeholder 22"/>
          <p:cNvSpPr>
            <a:spLocks noGrp="1"/>
          </p:cNvSpPr>
          <p:nvPr>
            <p:ph type="body" sz="quarter" idx="18"/>
          </p:nvPr>
        </p:nvSpPr>
        <p:spPr>
          <a:xfrm>
            <a:off x="394453"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6" name="Text Placeholder 22"/>
          <p:cNvSpPr>
            <a:spLocks noGrp="1"/>
          </p:cNvSpPr>
          <p:nvPr>
            <p:ph type="body" sz="quarter" idx="21"/>
          </p:nvPr>
        </p:nvSpPr>
        <p:spPr>
          <a:xfrm>
            <a:off x="6717237"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716571"/>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
        <p:nvSpPr>
          <p:cNvPr id="18" name="Text Placeholder 20"/>
          <p:cNvSpPr>
            <a:spLocks noGrp="1"/>
          </p:cNvSpPr>
          <p:nvPr>
            <p:ph type="body" sz="quarter" idx="14"/>
          </p:nvPr>
        </p:nvSpPr>
        <p:spPr>
          <a:xfrm>
            <a:off x="394453"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19" name="Text Placeholder 20"/>
          <p:cNvSpPr>
            <a:spLocks noGrp="1"/>
          </p:cNvSpPr>
          <p:nvPr>
            <p:ph type="body" sz="quarter" idx="15"/>
          </p:nvPr>
        </p:nvSpPr>
        <p:spPr>
          <a:xfrm>
            <a:off x="2508095"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1" name="Text Placeholder 20"/>
          <p:cNvSpPr>
            <a:spLocks noGrp="1"/>
          </p:cNvSpPr>
          <p:nvPr>
            <p:ph type="body" sz="quarter" idx="16"/>
          </p:nvPr>
        </p:nvSpPr>
        <p:spPr>
          <a:xfrm>
            <a:off x="4612666" y="1993110"/>
            <a:ext cx="2048256" cy="155594"/>
          </a:xfrm>
          <a:prstGeom prst="rect">
            <a:avLst/>
          </a:prstGeom>
          <a:solidFill>
            <a:schemeClr val="tx1"/>
          </a:solidFill>
          <a:ln>
            <a:noFill/>
          </a:ln>
        </p:spPr>
        <p:txBody>
          <a:bodyPr vert="horz" anchor="ctr"/>
          <a:lstStyle>
            <a:lvl1pPr marL="57150" indent="0">
              <a:buNone/>
              <a:defRPr sz="900">
                <a:solidFill>
                  <a:schemeClr val="tx1"/>
                </a:solidFill>
              </a:defRPr>
            </a:lvl1pPr>
          </a:lstStyle>
          <a:p>
            <a:pPr lvl="0"/>
            <a:endParaRPr lang="en-US" dirty="0"/>
          </a:p>
        </p:txBody>
      </p:sp>
      <p:sp>
        <p:nvSpPr>
          <p:cNvPr id="22" name="Text Placeholder 20"/>
          <p:cNvSpPr>
            <a:spLocks noGrp="1"/>
          </p:cNvSpPr>
          <p:nvPr>
            <p:ph type="body" sz="quarter" idx="17"/>
          </p:nvPr>
        </p:nvSpPr>
        <p:spPr>
          <a:xfrm>
            <a:off x="6717237"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4" name="Text Placeholder 22"/>
          <p:cNvSpPr>
            <a:spLocks noGrp="1"/>
          </p:cNvSpPr>
          <p:nvPr>
            <p:ph type="body" sz="quarter" idx="19"/>
          </p:nvPr>
        </p:nvSpPr>
        <p:spPr>
          <a:xfrm>
            <a:off x="2508095"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5" name="Text Placeholder 22"/>
          <p:cNvSpPr>
            <a:spLocks noGrp="1"/>
          </p:cNvSpPr>
          <p:nvPr>
            <p:ph type="body" sz="quarter" idx="20"/>
          </p:nvPr>
        </p:nvSpPr>
        <p:spPr>
          <a:xfrm>
            <a:off x="4612666"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C0B0B"/>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8" name="Text Placeholder 27"/>
          <p:cNvSpPr>
            <a:spLocks noGrp="1"/>
          </p:cNvSpPr>
          <p:nvPr>
            <p:ph type="body" sz="quarter" idx="22"/>
          </p:nvPr>
        </p:nvSpPr>
        <p:spPr>
          <a:xfrm>
            <a:off x="394453"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29" name="Text Placeholder 27"/>
          <p:cNvSpPr>
            <a:spLocks noGrp="1"/>
          </p:cNvSpPr>
          <p:nvPr>
            <p:ph type="body" sz="quarter" idx="23"/>
          </p:nvPr>
        </p:nvSpPr>
        <p:spPr>
          <a:xfrm>
            <a:off x="2508095"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0" name="Text Placeholder 27"/>
          <p:cNvSpPr>
            <a:spLocks noGrp="1"/>
          </p:cNvSpPr>
          <p:nvPr>
            <p:ph type="body" sz="quarter" idx="24"/>
          </p:nvPr>
        </p:nvSpPr>
        <p:spPr>
          <a:xfrm>
            <a:off x="4612666"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rgbClr val="0C0B0B"/>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1" name="Text Placeholder 27"/>
          <p:cNvSpPr>
            <a:spLocks noGrp="1"/>
          </p:cNvSpPr>
          <p:nvPr>
            <p:ph type="body" sz="quarter" idx="25"/>
          </p:nvPr>
        </p:nvSpPr>
        <p:spPr>
          <a:xfrm>
            <a:off x="6717237"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5115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ivider Image 1">
    <p:spTree>
      <p:nvGrpSpPr>
        <p:cNvPr id="1" name=""/>
        <p:cNvGrpSpPr/>
        <p:nvPr/>
      </p:nvGrpSpPr>
      <p:grpSpPr>
        <a:xfrm>
          <a:off x="0" y="0"/>
          <a:ext cx="0" cy="0"/>
          <a:chOff x="0" y="0"/>
          <a:chExt cx="0" cy="0"/>
        </a:xfrm>
      </p:grpSpPr>
      <p:pic>
        <p:nvPicPr>
          <p:cNvPr id="2" name="Picture 1" descr="iStock_000020604690_Doubl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6" t="13316" r="9058" b="31850"/>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157087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ivider Image 2">
    <p:spTree>
      <p:nvGrpSpPr>
        <p:cNvPr id="1" name=""/>
        <p:cNvGrpSpPr/>
        <p:nvPr/>
      </p:nvGrpSpPr>
      <p:grpSpPr>
        <a:xfrm>
          <a:off x="0" y="0"/>
          <a:ext cx="0" cy="0"/>
          <a:chOff x="0" y="0"/>
          <a:chExt cx="0" cy="0"/>
        </a:xfrm>
      </p:grpSpPr>
      <p:pic>
        <p:nvPicPr>
          <p:cNvPr id="3" name="Picture 2" descr="iStock_31042804_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1" r="28190" b="26513"/>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09807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Divider Image 3">
    <p:spTree>
      <p:nvGrpSpPr>
        <p:cNvPr id="1" name=""/>
        <p:cNvGrpSpPr/>
        <p:nvPr/>
      </p:nvGrpSpPr>
      <p:grpSpPr>
        <a:xfrm>
          <a:off x="0" y="0"/>
          <a:ext cx="0" cy="0"/>
          <a:chOff x="0" y="0"/>
          <a:chExt cx="0" cy="0"/>
        </a:xfrm>
      </p:grpSpPr>
      <p:pic>
        <p:nvPicPr>
          <p:cNvPr id="2" name="Picture 1" descr="iStock_000094559201_X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72" t="1" r="9540" b="1"/>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9785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ivider Image Placeholder">
    <p:spTree>
      <p:nvGrpSpPr>
        <p:cNvPr id="1" name=""/>
        <p:cNvGrpSpPr/>
        <p:nvPr/>
      </p:nvGrpSpPr>
      <p:grpSpPr>
        <a:xfrm>
          <a:off x="0" y="0"/>
          <a:ext cx="0" cy="0"/>
          <a:chOff x="0" y="0"/>
          <a:chExt cx="0" cy="0"/>
        </a:xfrm>
      </p:grpSpPr>
      <p:sp>
        <p:nvSpPr>
          <p:cNvPr id="16" name="Picture Placeholder 4"/>
          <p:cNvSpPr>
            <a:spLocks noGrp="1"/>
          </p:cNvSpPr>
          <p:nvPr>
            <p:ph type="pic" sz="quarter" idx="11"/>
          </p:nvPr>
        </p:nvSpPr>
        <p:spPr>
          <a:xfrm>
            <a:off x="-34925" y="0"/>
            <a:ext cx="9178925" cy="6858000"/>
          </a:xfrm>
          <a:prstGeom prst="rect">
            <a:avLst/>
          </a:prstGeom>
        </p:spPr>
        <p:txBody>
          <a:bodyPr vert="horz" anchor="ctr"/>
          <a:lstStyle>
            <a:lvl1pPr algn="r">
              <a:defRPr baseline="0"/>
            </a:lvl1pPr>
          </a:lstStyle>
          <a:p>
            <a:endParaRPr lang="en-US" dirty="0"/>
          </a:p>
        </p:txBody>
      </p:sp>
    </p:spTree>
    <p:extLst>
      <p:ext uri="{BB962C8B-B14F-4D97-AF65-F5344CB8AC3E}">
        <p14:creationId xmlns:p14="http://schemas.microsoft.com/office/powerpoint/2010/main" val="195664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736600" y="1047750"/>
            <a:ext cx="7632700" cy="4797425"/>
          </a:xfrm>
          <a:prstGeom prst="rect">
            <a:avLst/>
          </a:prstGeom>
        </p:spPr>
        <p:txBody>
          <a:bodyPr vert="horz"/>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594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able Placeholder 4"/>
          <p:cNvSpPr>
            <a:spLocks noGrp="1"/>
          </p:cNvSpPr>
          <p:nvPr>
            <p:ph type="tbl" sz="quarter" idx="10"/>
          </p:nvPr>
        </p:nvSpPr>
        <p:spPr>
          <a:xfrm>
            <a:off x="368452" y="947738"/>
            <a:ext cx="8379910" cy="5110162"/>
          </a:xfrm>
          <a:prstGeom prst="rect">
            <a:avLst/>
          </a:prstGeom>
        </p:spPr>
        <p:txBody>
          <a:bodyPr vert="horz"/>
          <a:lstStyle/>
          <a:p>
            <a:endParaRPr lang="en-US" dirty="0"/>
          </a:p>
        </p:txBody>
      </p:sp>
    </p:spTree>
    <p:extLst>
      <p:ext uri="{BB962C8B-B14F-4D97-AF65-F5344CB8AC3E}">
        <p14:creationId xmlns:p14="http://schemas.microsoft.com/office/powerpoint/2010/main" val="57828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mage Treatm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56831" y="1189121"/>
            <a:ext cx="8397875" cy="1385936"/>
          </a:xfrm>
          <a:prstGeom prst="rect">
            <a:avLst/>
          </a:prstGeom>
        </p:spPr>
        <p:txBody>
          <a:bodyPr/>
          <a:lstStyle>
            <a:lvl1pPr marL="173736" indent="-173736">
              <a:lnSpc>
                <a:spcPct val="120000"/>
              </a:lnSpc>
              <a:spcBef>
                <a:spcPts val="1200"/>
              </a:spcBef>
              <a:buFont typeface="Arial"/>
              <a:buChar char="•"/>
              <a:defRPr sz="1600"/>
            </a:lvl1pPr>
            <a:lvl3pPr marL="285750" indent="-285750">
              <a:lnSpc>
                <a:spcPct val="120000"/>
              </a:lnSpc>
              <a:spcBef>
                <a:spcPts val="1200"/>
              </a:spcBef>
              <a:buFont typeface="Arial"/>
              <a:buChar char="•"/>
              <a:defRPr sz="1600"/>
            </a:lvl3pPr>
            <a:lvl5pPr marL="285750" indent="-285750">
              <a:lnSpc>
                <a:spcPct val="120000"/>
              </a:lnSpc>
              <a:spcBef>
                <a:spcPts val="1200"/>
              </a:spcBef>
              <a:buFont typeface="Arial"/>
              <a:buChar char="•"/>
              <a:defRPr sz="16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19" name="Text Placeholder 11"/>
          <p:cNvSpPr>
            <a:spLocks noGrp="1"/>
          </p:cNvSpPr>
          <p:nvPr>
            <p:ph type="body" sz="quarter" idx="11"/>
          </p:nvPr>
        </p:nvSpPr>
        <p:spPr>
          <a:xfrm>
            <a:off x="0" y="2774950"/>
            <a:ext cx="2493963"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0" name="Picture Placeholder 13"/>
          <p:cNvSpPr>
            <a:spLocks noGrp="1"/>
          </p:cNvSpPr>
          <p:nvPr>
            <p:ph type="pic" sz="quarter" idx="12"/>
          </p:nvPr>
        </p:nvSpPr>
        <p:spPr>
          <a:xfrm>
            <a:off x="2541588" y="2774950"/>
            <a:ext cx="1562100" cy="3063240"/>
          </a:xfrm>
          <a:prstGeom prst="rect">
            <a:avLst/>
          </a:prstGeom>
        </p:spPr>
        <p:txBody>
          <a:bodyPr vert="horz"/>
          <a:lstStyle/>
          <a:p>
            <a:endParaRPr lang="en-US" dirty="0"/>
          </a:p>
        </p:txBody>
      </p:sp>
      <p:sp>
        <p:nvSpPr>
          <p:cNvPr id="21" name="Picture Placeholder 13"/>
          <p:cNvSpPr>
            <a:spLocks noGrp="1"/>
          </p:cNvSpPr>
          <p:nvPr>
            <p:ph type="pic" sz="quarter" idx="13"/>
          </p:nvPr>
        </p:nvSpPr>
        <p:spPr>
          <a:xfrm>
            <a:off x="4164414" y="2774951"/>
            <a:ext cx="2002740" cy="1499584"/>
          </a:xfrm>
          <a:prstGeom prst="rect">
            <a:avLst/>
          </a:prstGeom>
        </p:spPr>
        <p:txBody>
          <a:bodyPr vert="horz"/>
          <a:lstStyle/>
          <a:p>
            <a:endParaRPr lang="en-US" dirty="0"/>
          </a:p>
        </p:txBody>
      </p:sp>
      <p:sp>
        <p:nvSpPr>
          <p:cNvPr id="22" name="Picture Placeholder 13"/>
          <p:cNvSpPr>
            <a:spLocks noGrp="1"/>
          </p:cNvSpPr>
          <p:nvPr>
            <p:ph type="pic" sz="quarter" idx="14"/>
          </p:nvPr>
        </p:nvSpPr>
        <p:spPr>
          <a:xfrm>
            <a:off x="4164414" y="4332953"/>
            <a:ext cx="2002740" cy="1499584"/>
          </a:xfrm>
          <a:prstGeom prst="rect">
            <a:avLst/>
          </a:prstGeom>
        </p:spPr>
        <p:txBody>
          <a:bodyPr vert="horz"/>
          <a:lstStyle/>
          <a:p>
            <a:endParaRPr lang="en-US" dirty="0"/>
          </a:p>
        </p:txBody>
      </p:sp>
      <p:sp>
        <p:nvSpPr>
          <p:cNvPr id="23" name="Picture Placeholder 13"/>
          <p:cNvSpPr>
            <a:spLocks noGrp="1"/>
          </p:cNvSpPr>
          <p:nvPr>
            <p:ph type="pic" sz="quarter" idx="15"/>
          </p:nvPr>
        </p:nvSpPr>
        <p:spPr>
          <a:xfrm>
            <a:off x="6227748" y="2774950"/>
            <a:ext cx="2013065" cy="3063240"/>
          </a:xfrm>
          <a:prstGeom prst="rect">
            <a:avLst/>
          </a:prstGeom>
        </p:spPr>
        <p:txBody>
          <a:bodyPr vert="horz"/>
          <a:lstStyle/>
          <a:p>
            <a:endParaRPr lang="en-US" dirty="0"/>
          </a:p>
        </p:txBody>
      </p:sp>
      <p:sp>
        <p:nvSpPr>
          <p:cNvPr id="24" name="Text Placeholder 11"/>
          <p:cNvSpPr>
            <a:spLocks noGrp="1"/>
          </p:cNvSpPr>
          <p:nvPr>
            <p:ph type="body" sz="quarter" idx="16"/>
          </p:nvPr>
        </p:nvSpPr>
        <p:spPr>
          <a:xfrm>
            <a:off x="8309876" y="2774950"/>
            <a:ext cx="850082"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Tree>
    <p:extLst>
      <p:ext uri="{BB962C8B-B14F-4D97-AF65-F5344CB8AC3E}">
        <p14:creationId xmlns:p14="http://schemas.microsoft.com/office/powerpoint/2010/main" val="212785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mage Treatment 2">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6833990" y="1287259"/>
            <a:ext cx="2322710" cy="4550930"/>
          </a:xfrm>
          <a:prstGeom prst="rect">
            <a:avLst/>
          </a:prstGeom>
        </p:spPr>
        <p:txBody>
          <a:bodyPr vert="horz"/>
          <a:lstStyle/>
          <a:p>
            <a:endParaRPr lang="en-US" dirty="0"/>
          </a:p>
        </p:txBody>
      </p:sp>
      <p:sp>
        <p:nvSpPr>
          <p:cNvPr id="13" name="Text Placeholder 11"/>
          <p:cNvSpPr>
            <a:spLocks noGrp="1"/>
          </p:cNvSpPr>
          <p:nvPr>
            <p:ph type="body" sz="quarter" idx="11"/>
          </p:nvPr>
        </p:nvSpPr>
        <p:spPr>
          <a:xfrm>
            <a:off x="0" y="1287259"/>
            <a:ext cx="457201" cy="4554548"/>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5" name="Text Placeholder 4"/>
          <p:cNvSpPr>
            <a:spLocks noGrp="1"/>
          </p:cNvSpPr>
          <p:nvPr>
            <p:ph type="body" sz="quarter" idx="10"/>
          </p:nvPr>
        </p:nvSpPr>
        <p:spPr>
          <a:xfrm>
            <a:off x="572731" y="1239920"/>
            <a:ext cx="6145569" cy="2684380"/>
          </a:xfrm>
          <a:prstGeom prst="rect">
            <a:avLst/>
          </a:prstGeom>
        </p:spPr>
        <p:txBody>
          <a:bodyPr/>
          <a:lstStyle>
            <a:lvl1pPr marL="173736" indent="-173736">
              <a:lnSpc>
                <a:spcPct val="120000"/>
              </a:lnSpc>
              <a:spcBef>
                <a:spcPts val="1200"/>
              </a:spcBef>
              <a:buFont typeface="Arial"/>
              <a:buChar char="•"/>
              <a:defRPr sz="1800"/>
            </a:lvl1pPr>
            <a:lvl3pPr>
              <a:lnSpc>
                <a:spcPct val="120000"/>
              </a:lnSpc>
              <a:spcBef>
                <a:spcPts val="1200"/>
              </a:spcBef>
              <a:defRPr sz="1800"/>
            </a:lvl3pPr>
            <a:lvl5pPr>
              <a:lnSpc>
                <a:spcPct val="120000"/>
              </a:lnSpc>
              <a:spcBef>
                <a:spcPts val="1200"/>
              </a:spcBef>
              <a:defRPr sz="18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35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able Placeholder 4"/>
          <p:cNvSpPr>
            <a:spLocks noGrp="1"/>
          </p:cNvSpPr>
          <p:nvPr>
            <p:ph type="tbl" sz="quarter" idx="10"/>
          </p:nvPr>
        </p:nvSpPr>
        <p:spPr>
          <a:xfrm>
            <a:off x="368452" y="947738"/>
            <a:ext cx="8379910" cy="5110162"/>
          </a:xfrm>
          <a:prstGeom prst="rect">
            <a:avLst/>
          </a:prstGeom>
        </p:spPr>
        <p:txBody>
          <a:bodyPr vert="horz"/>
          <a:lstStyle/>
          <a:p>
            <a:endParaRPr lang="en-US" dirty="0"/>
          </a:p>
        </p:txBody>
      </p:sp>
    </p:spTree>
    <p:extLst>
      <p:ext uri="{BB962C8B-B14F-4D97-AF65-F5344CB8AC3E}">
        <p14:creationId xmlns:p14="http://schemas.microsoft.com/office/powerpoint/2010/main" val="370115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ios x 3">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378699"/>
            <a:ext cx="36576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1" name="Text Placeholder 11"/>
          <p:cNvSpPr>
            <a:spLocks noGrp="1"/>
          </p:cNvSpPr>
          <p:nvPr>
            <p:ph type="body" sz="quarter" idx="12"/>
          </p:nvPr>
        </p:nvSpPr>
        <p:spPr>
          <a:xfrm>
            <a:off x="1762685" y="1378699"/>
            <a:ext cx="1364941"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2" name="Text Placeholder 11"/>
          <p:cNvSpPr>
            <a:spLocks noGrp="1"/>
          </p:cNvSpPr>
          <p:nvPr>
            <p:ph type="body" sz="quarter" idx="13"/>
          </p:nvPr>
        </p:nvSpPr>
        <p:spPr>
          <a:xfrm>
            <a:off x="4534711" y="1378699"/>
            <a:ext cx="1403885"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345680" y="1378699"/>
            <a:ext cx="180848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9061" y="1378699"/>
            <a:ext cx="1300163" cy="1298448"/>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3181087" y="1378699"/>
            <a:ext cx="1300163" cy="1298448"/>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5992057" y="1378699"/>
            <a:ext cx="1300163" cy="1298448"/>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41719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41719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41719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41719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3" name="Text Placeholder 38"/>
          <p:cNvSpPr>
            <a:spLocks noGrp="1"/>
          </p:cNvSpPr>
          <p:nvPr>
            <p:ph type="body" sz="quarter" idx="23" hasCustomPrompt="1"/>
          </p:nvPr>
        </p:nvSpPr>
        <p:spPr>
          <a:xfrm>
            <a:off x="3172248"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4" name="Text Placeholder 43"/>
          <p:cNvSpPr>
            <a:spLocks noGrp="1"/>
          </p:cNvSpPr>
          <p:nvPr>
            <p:ph type="body" sz="quarter" idx="24" hasCustomPrompt="1"/>
          </p:nvPr>
        </p:nvSpPr>
        <p:spPr>
          <a:xfrm>
            <a:off x="3172249"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5" name="Text Placeholder 45"/>
          <p:cNvSpPr>
            <a:spLocks noGrp="1"/>
          </p:cNvSpPr>
          <p:nvPr>
            <p:ph type="body" sz="quarter" idx="25" hasCustomPrompt="1"/>
          </p:nvPr>
        </p:nvSpPr>
        <p:spPr>
          <a:xfrm>
            <a:off x="3172248"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6" name="Text Placeholder 47"/>
          <p:cNvSpPr>
            <a:spLocks noGrp="1"/>
          </p:cNvSpPr>
          <p:nvPr>
            <p:ph type="body" sz="quarter" idx="26"/>
          </p:nvPr>
        </p:nvSpPr>
        <p:spPr>
          <a:xfrm>
            <a:off x="3172248"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7" name="Text Placeholder 38"/>
          <p:cNvSpPr>
            <a:spLocks noGrp="1"/>
          </p:cNvSpPr>
          <p:nvPr>
            <p:ph type="body" sz="quarter" idx="27" hasCustomPrompt="1"/>
          </p:nvPr>
        </p:nvSpPr>
        <p:spPr>
          <a:xfrm>
            <a:off x="598487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8" name="Text Placeholder 43"/>
          <p:cNvSpPr>
            <a:spLocks noGrp="1"/>
          </p:cNvSpPr>
          <p:nvPr>
            <p:ph type="body" sz="quarter" idx="28" hasCustomPrompt="1"/>
          </p:nvPr>
        </p:nvSpPr>
        <p:spPr>
          <a:xfrm>
            <a:off x="598487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9" name="Text Placeholder 45"/>
          <p:cNvSpPr>
            <a:spLocks noGrp="1"/>
          </p:cNvSpPr>
          <p:nvPr>
            <p:ph type="body" sz="quarter" idx="29" hasCustomPrompt="1"/>
          </p:nvPr>
        </p:nvSpPr>
        <p:spPr>
          <a:xfrm>
            <a:off x="598487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0" name="Text Placeholder 47"/>
          <p:cNvSpPr>
            <a:spLocks noGrp="1"/>
          </p:cNvSpPr>
          <p:nvPr>
            <p:ph type="body" sz="quarter" idx="30"/>
          </p:nvPr>
        </p:nvSpPr>
        <p:spPr>
          <a:xfrm>
            <a:off x="598487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305550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ios x 4">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547813"/>
            <a:ext cx="365760" cy="961707"/>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731760" y="1547813"/>
            <a:ext cx="142240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8179" y="1549819"/>
            <a:ext cx="969263" cy="969263"/>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2508760" y="1549819"/>
            <a:ext cx="969263" cy="969263"/>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4609341" y="1549819"/>
            <a:ext cx="969263" cy="969263"/>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38671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38671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38671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38671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36" name="Picture Placeholder 24"/>
          <p:cNvSpPr>
            <a:spLocks noGrp="1"/>
          </p:cNvSpPr>
          <p:nvPr>
            <p:ph type="pic" sz="quarter" idx="23" hasCustomPrompt="1"/>
          </p:nvPr>
        </p:nvSpPr>
        <p:spPr>
          <a:xfrm>
            <a:off x="6709922" y="1549819"/>
            <a:ext cx="969263" cy="969263"/>
          </a:xfrm>
        </p:spPr>
        <p:txBody>
          <a:bodyPr/>
          <a:lstStyle>
            <a:lvl1pPr>
              <a:defRPr sz="1200"/>
            </a:lvl1pPr>
          </a:lstStyle>
          <a:p>
            <a:r>
              <a:rPr lang="en-US" dirty="0" smtClean="0"/>
              <a:t>Headshot</a:t>
            </a:r>
            <a:endParaRPr lang="en-US" dirty="0"/>
          </a:p>
        </p:txBody>
      </p:sp>
      <p:sp>
        <p:nvSpPr>
          <p:cNvPr id="37" name="Text Placeholder 11"/>
          <p:cNvSpPr>
            <a:spLocks noGrp="1"/>
          </p:cNvSpPr>
          <p:nvPr>
            <p:ph type="body" sz="quarter" idx="24"/>
          </p:nvPr>
        </p:nvSpPr>
        <p:spPr>
          <a:xfrm>
            <a:off x="5631183"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38" name="Text Placeholder 11"/>
          <p:cNvSpPr>
            <a:spLocks noGrp="1"/>
          </p:cNvSpPr>
          <p:nvPr>
            <p:ph type="body" sz="quarter" idx="25"/>
          </p:nvPr>
        </p:nvSpPr>
        <p:spPr>
          <a:xfrm>
            <a:off x="3530602"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0" name="Text Placeholder 11"/>
          <p:cNvSpPr>
            <a:spLocks noGrp="1"/>
          </p:cNvSpPr>
          <p:nvPr>
            <p:ph type="body" sz="quarter" idx="26"/>
          </p:nvPr>
        </p:nvSpPr>
        <p:spPr>
          <a:xfrm>
            <a:off x="1430021"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1" name="Text Placeholder 38"/>
          <p:cNvSpPr>
            <a:spLocks noGrp="1"/>
          </p:cNvSpPr>
          <p:nvPr>
            <p:ph type="body" sz="quarter" idx="27" hasCustomPrompt="1"/>
          </p:nvPr>
        </p:nvSpPr>
        <p:spPr>
          <a:xfrm>
            <a:off x="251015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2" name="Text Placeholder 43"/>
          <p:cNvSpPr>
            <a:spLocks noGrp="1"/>
          </p:cNvSpPr>
          <p:nvPr>
            <p:ph type="body" sz="quarter" idx="28" hasCustomPrompt="1"/>
          </p:nvPr>
        </p:nvSpPr>
        <p:spPr>
          <a:xfrm>
            <a:off x="251015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3" name="Text Placeholder 45"/>
          <p:cNvSpPr>
            <a:spLocks noGrp="1"/>
          </p:cNvSpPr>
          <p:nvPr>
            <p:ph type="body" sz="quarter" idx="29" hasCustomPrompt="1"/>
          </p:nvPr>
        </p:nvSpPr>
        <p:spPr>
          <a:xfrm>
            <a:off x="251015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5" name="Text Placeholder 47"/>
          <p:cNvSpPr>
            <a:spLocks noGrp="1"/>
          </p:cNvSpPr>
          <p:nvPr>
            <p:ph type="body" sz="quarter" idx="30"/>
          </p:nvPr>
        </p:nvSpPr>
        <p:spPr>
          <a:xfrm>
            <a:off x="251015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47" name="Text Placeholder 38"/>
          <p:cNvSpPr>
            <a:spLocks noGrp="1"/>
          </p:cNvSpPr>
          <p:nvPr>
            <p:ph type="body" sz="quarter" idx="31" hasCustomPrompt="1"/>
          </p:nvPr>
        </p:nvSpPr>
        <p:spPr>
          <a:xfrm>
            <a:off x="461327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9" name="Text Placeholder 43"/>
          <p:cNvSpPr>
            <a:spLocks noGrp="1"/>
          </p:cNvSpPr>
          <p:nvPr>
            <p:ph type="body" sz="quarter" idx="32" hasCustomPrompt="1"/>
          </p:nvPr>
        </p:nvSpPr>
        <p:spPr>
          <a:xfrm>
            <a:off x="461327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0" name="Text Placeholder 45"/>
          <p:cNvSpPr>
            <a:spLocks noGrp="1"/>
          </p:cNvSpPr>
          <p:nvPr>
            <p:ph type="body" sz="quarter" idx="33" hasCustomPrompt="1"/>
          </p:nvPr>
        </p:nvSpPr>
        <p:spPr>
          <a:xfrm>
            <a:off x="461327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1" name="Text Placeholder 47"/>
          <p:cNvSpPr>
            <a:spLocks noGrp="1"/>
          </p:cNvSpPr>
          <p:nvPr>
            <p:ph type="body" sz="quarter" idx="34"/>
          </p:nvPr>
        </p:nvSpPr>
        <p:spPr>
          <a:xfrm>
            <a:off x="461327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2" name="Text Placeholder 38"/>
          <p:cNvSpPr>
            <a:spLocks noGrp="1"/>
          </p:cNvSpPr>
          <p:nvPr>
            <p:ph type="body" sz="quarter" idx="35" hasCustomPrompt="1"/>
          </p:nvPr>
        </p:nvSpPr>
        <p:spPr>
          <a:xfrm>
            <a:off x="670623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61" name="Text Placeholder 43"/>
          <p:cNvSpPr>
            <a:spLocks noGrp="1"/>
          </p:cNvSpPr>
          <p:nvPr>
            <p:ph type="body" sz="quarter" idx="36" hasCustomPrompt="1"/>
          </p:nvPr>
        </p:nvSpPr>
        <p:spPr>
          <a:xfrm>
            <a:off x="670623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62" name="Text Placeholder 45"/>
          <p:cNvSpPr>
            <a:spLocks noGrp="1"/>
          </p:cNvSpPr>
          <p:nvPr>
            <p:ph type="body" sz="quarter" idx="37" hasCustomPrompt="1"/>
          </p:nvPr>
        </p:nvSpPr>
        <p:spPr>
          <a:xfrm>
            <a:off x="670623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3" name="Text Placeholder 47"/>
          <p:cNvSpPr>
            <a:spLocks noGrp="1"/>
          </p:cNvSpPr>
          <p:nvPr>
            <p:ph type="body" sz="quarter" idx="38"/>
          </p:nvPr>
        </p:nvSpPr>
        <p:spPr>
          <a:xfrm>
            <a:off x="670623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189564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mpanies x3">
    <p:spTree>
      <p:nvGrpSpPr>
        <p:cNvPr id="1" name=""/>
        <p:cNvGrpSpPr/>
        <p:nvPr/>
      </p:nvGrpSpPr>
      <p:grpSpPr>
        <a:xfrm>
          <a:off x="0" y="0"/>
          <a:ext cx="0" cy="0"/>
          <a:chOff x="0" y="0"/>
          <a:chExt cx="0" cy="0"/>
        </a:xfrm>
      </p:grpSpPr>
      <p:sp>
        <p:nvSpPr>
          <p:cNvPr id="27" name="Text Placeholder 20"/>
          <p:cNvSpPr>
            <a:spLocks noGrp="1"/>
          </p:cNvSpPr>
          <p:nvPr>
            <p:ph type="body" sz="quarter" idx="18" hasCustomPrompt="1"/>
          </p:nvPr>
        </p:nvSpPr>
        <p:spPr>
          <a:xfrm>
            <a:off x="6231181"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a:p>
            <a:pPr lvl="0"/>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403225" y="1346200"/>
            <a:ext cx="1436688" cy="976313"/>
          </a:xfrm>
        </p:spPr>
        <p:txBody>
          <a:bodyPr anchor="ctr"/>
          <a:lstStyle>
            <a:lvl1pPr algn="ctr">
              <a:defRPr/>
            </a:lvl1pPr>
          </a:lstStyle>
          <a:p>
            <a:r>
              <a:rPr lang="en-US" dirty="0" smtClean="0"/>
              <a:t>logo</a:t>
            </a:r>
            <a:endParaRPr lang="en-US" dirty="0"/>
          </a:p>
        </p:txBody>
      </p:sp>
      <p:sp>
        <p:nvSpPr>
          <p:cNvPr id="18" name="Picture Placeholder 3"/>
          <p:cNvSpPr>
            <a:spLocks noGrp="1"/>
          </p:cNvSpPr>
          <p:nvPr>
            <p:ph type="pic" sz="quarter" idx="11" hasCustomPrompt="1"/>
          </p:nvPr>
        </p:nvSpPr>
        <p:spPr>
          <a:xfrm>
            <a:off x="3380703" y="1346200"/>
            <a:ext cx="1436688" cy="976313"/>
          </a:xfrm>
        </p:spPr>
        <p:txBody>
          <a:bodyPr anchor="ctr"/>
          <a:lstStyle>
            <a:lvl1pPr algn="ctr">
              <a:defRPr/>
            </a:lvl1pPr>
          </a:lstStyle>
          <a:p>
            <a:r>
              <a:rPr lang="en-US" dirty="0" smtClean="0"/>
              <a:t>logo</a:t>
            </a:r>
            <a:endParaRPr lang="en-US" dirty="0"/>
          </a:p>
        </p:txBody>
      </p:sp>
      <p:sp>
        <p:nvSpPr>
          <p:cNvPr id="19" name="Picture Placeholder 3"/>
          <p:cNvSpPr>
            <a:spLocks noGrp="1"/>
          </p:cNvSpPr>
          <p:nvPr>
            <p:ph type="pic" sz="quarter" idx="12" hasCustomPrompt="1"/>
          </p:nvPr>
        </p:nvSpPr>
        <p:spPr>
          <a:xfrm>
            <a:off x="6231181" y="1346200"/>
            <a:ext cx="1436688" cy="976313"/>
          </a:xfrm>
        </p:spPr>
        <p:txBody>
          <a:bodyPr anchor="ctr"/>
          <a:lstStyle>
            <a:lvl1pPr algn="ctr">
              <a:defRPr/>
            </a:lvl1pPr>
          </a:lstStyle>
          <a:p>
            <a:r>
              <a:rPr lang="en-US" dirty="0" smtClean="0"/>
              <a:t>logo</a:t>
            </a:r>
            <a:endParaRPr lang="en-US" dirty="0"/>
          </a:p>
        </p:txBody>
      </p:sp>
      <p:sp>
        <p:nvSpPr>
          <p:cNvPr id="22" name="Text Placeholder 20"/>
          <p:cNvSpPr>
            <a:spLocks noGrp="1"/>
          </p:cNvSpPr>
          <p:nvPr>
            <p:ph type="body" sz="quarter" idx="13" hasCustomPrompt="1"/>
          </p:nvPr>
        </p:nvSpPr>
        <p:spPr>
          <a:xfrm>
            <a:off x="403225" y="2436813"/>
            <a:ext cx="2528888" cy="358775"/>
          </a:xfrm>
        </p:spPr>
        <p:txBody>
          <a:bodyPr lIns="0" anchor="ctr"/>
          <a:lstStyle>
            <a:lvl1pPr>
              <a:defRPr sz="1200" b="1" cap="all"/>
            </a:lvl1pPr>
          </a:lstStyle>
          <a:p>
            <a:pPr lvl="0"/>
            <a:r>
              <a:rPr lang="en-US" dirty="0" smtClean="0"/>
              <a:t>COMPANY NAME</a:t>
            </a:r>
            <a:endParaRPr lang="en-US" dirty="0"/>
          </a:p>
        </p:txBody>
      </p:sp>
      <p:sp>
        <p:nvSpPr>
          <p:cNvPr id="23" name="Text Placeholder 20"/>
          <p:cNvSpPr>
            <a:spLocks noGrp="1"/>
          </p:cNvSpPr>
          <p:nvPr>
            <p:ph type="body" sz="quarter" idx="14" hasCustomPrompt="1"/>
          </p:nvPr>
        </p:nvSpPr>
        <p:spPr>
          <a:xfrm>
            <a:off x="403225" y="2771476"/>
            <a:ext cx="2528888" cy="2206924"/>
          </a:xfrm>
        </p:spPr>
        <p:txBody>
          <a:bodyPr lIns="0" anchor="t"/>
          <a:lstStyle>
            <a:lvl1pPr>
              <a:lnSpc>
                <a:spcPct val="120000"/>
              </a:lnSpc>
              <a:defRPr sz="1400" b="0" cap="none"/>
            </a:lvl1pPr>
          </a:lstStyle>
          <a:p>
            <a:pPr lvl="0"/>
            <a:r>
              <a:rPr lang="en-US" dirty="0" smtClean="0"/>
              <a:t>Description</a:t>
            </a:r>
          </a:p>
        </p:txBody>
      </p:sp>
      <p:sp>
        <p:nvSpPr>
          <p:cNvPr id="24" name="Text Placeholder 20"/>
          <p:cNvSpPr>
            <a:spLocks noGrp="1"/>
          </p:cNvSpPr>
          <p:nvPr>
            <p:ph type="body" sz="quarter" idx="15" hasCustomPrompt="1"/>
          </p:nvPr>
        </p:nvSpPr>
        <p:spPr>
          <a:xfrm>
            <a:off x="3380703" y="2436813"/>
            <a:ext cx="2528888" cy="358775"/>
          </a:xfrm>
        </p:spPr>
        <p:txBody>
          <a:bodyPr lIns="0" anchor="ctr"/>
          <a:lstStyle>
            <a:lvl1pPr>
              <a:defRPr sz="1200" b="1" cap="all"/>
            </a:lvl1pPr>
          </a:lstStyle>
          <a:p>
            <a:pPr lvl="0"/>
            <a:r>
              <a:rPr lang="en-US" dirty="0" smtClean="0"/>
              <a:t>COMPANY NAME</a:t>
            </a:r>
            <a:endParaRPr lang="en-US" dirty="0"/>
          </a:p>
        </p:txBody>
      </p:sp>
      <p:sp>
        <p:nvSpPr>
          <p:cNvPr id="25" name="Text Placeholder 20"/>
          <p:cNvSpPr>
            <a:spLocks noGrp="1"/>
          </p:cNvSpPr>
          <p:nvPr>
            <p:ph type="body" sz="quarter" idx="16" hasCustomPrompt="1"/>
          </p:nvPr>
        </p:nvSpPr>
        <p:spPr>
          <a:xfrm>
            <a:off x="3380703"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26" name="Text Placeholder 20"/>
          <p:cNvSpPr>
            <a:spLocks noGrp="1"/>
          </p:cNvSpPr>
          <p:nvPr>
            <p:ph type="body" sz="quarter" idx="17" hasCustomPrompt="1"/>
          </p:nvPr>
        </p:nvSpPr>
        <p:spPr>
          <a:xfrm>
            <a:off x="6231181" y="24368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271791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mpanies x6">
    <p:spTree>
      <p:nvGrpSpPr>
        <p:cNvPr id="1" name=""/>
        <p:cNvGrpSpPr/>
        <p:nvPr/>
      </p:nvGrpSpPr>
      <p:grpSpPr>
        <a:xfrm>
          <a:off x="0" y="0"/>
          <a:ext cx="0" cy="0"/>
          <a:chOff x="0" y="0"/>
          <a:chExt cx="0" cy="0"/>
        </a:xfrm>
      </p:grpSpPr>
      <p:sp>
        <p:nvSpPr>
          <p:cNvPr id="42" name="Picture Placeholder 3"/>
          <p:cNvSpPr>
            <a:spLocks noGrp="1"/>
          </p:cNvSpPr>
          <p:nvPr>
            <p:ph type="pic" sz="quarter" idx="12" hasCustomPrompt="1"/>
          </p:nvPr>
        </p:nvSpPr>
        <p:spPr>
          <a:xfrm>
            <a:off x="6231181" y="1243465"/>
            <a:ext cx="1436688" cy="673489"/>
          </a:xfrm>
        </p:spPr>
        <p:txBody>
          <a:bodyPr anchor="ctr"/>
          <a:lstStyle>
            <a:lvl1pPr algn="ctr">
              <a:defRPr/>
            </a:lvl1pPr>
          </a:lstStyle>
          <a:p>
            <a:r>
              <a:rPr lang="en-US" dirty="0" smtClean="0"/>
              <a:t>logo</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20"/>
          <p:cNvSpPr>
            <a:spLocks noGrp="1"/>
          </p:cNvSpPr>
          <p:nvPr>
            <p:ph type="body" sz="quarter" idx="18" hasCustomPrompt="1"/>
          </p:nvPr>
        </p:nvSpPr>
        <p:spPr>
          <a:xfrm>
            <a:off x="6231181"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0" name="Picture Placeholder 3"/>
          <p:cNvSpPr>
            <a:spLocks noGrp="1"/>
          </p:cNvSpPr>
          <p:nvPr>
            <p:ph type="pic" sz="quarter" idx="10" hasCustomPrompt="1"/>
          </p:nvPr>
        </p:nvSpPr>
        <p:spPr>
          <a:xfrm>
            <a:off x="403225" y="1243465"/>
            <a:ext cx="1436688" cy="673489"/>
          </a:xfrm>
        </p:spPr>
        <p:txBody>
          <a:bodyPr anchor="ctr"/>
          <a:lstStyle>
            <a:lvl1pPr algn="ctr">
              <a:defRPr/>
            </a:lvl1pPr>
          </a:lstStyle>
          <a:p>
            <a:r>
              <a:rPr lang="en-US" dirty="0" smtClean="0"/>
              <a:t>logo</a:t>
            </a:r>
            <a:endParaRPr lang="en-US" dirty="0"/>
          </a:p>
        </p:txBody>
      </p:sp>
      <p:sp>
        <p:nvSpPr>
          <p:cNvPr id="41" name="Picture Placeholder 3"/>
          <p:cNvSpPr>
            <a:spLocks noGrp="1"/>
          </p:cNvSpPr>
          <p:nvPr>
            <p:ph type="pic" sz="quarter" idx="11" hasCustomPrompt="1"/>
          </p:nvPr>
        </p:nvSpPr>
        <p:spPr>
          <a:xfrm>
            <a:off x="3380703" y="1243465"/>
            <a:ext cx="1436688" cy="673489"/>
          </a:xfrm>
        </p:spPr>
        <p:txBody>
          <a:bodyPr anchor="ctr"/>
          <a:lstStyle>
            <a:lvl1pPr algn="ctr">
              <a:defRPr/>
            </a:lvl1pPr>
          </a:lstStyle>
          <a:p>
            <a:r>
              <a:rPr lang="en-US" dirty="0" smtClean="0"/>
              <a:t>logo</a:t>
            </a:r>
            <a:endParaRPr lang="en-US" dirty="0"/>
          </a:p>
        </p:txBody>
      </p:sp>
      <p:sp>
        <p:nvSpPr>
          <p:cNvPr id="43" name="Text Placeholder 20"/>
          <p:cNvSpPr>
            <a:spLocks noGrp="1"/>
          </p:cNvSpPr>
          <p:nvPr>
            <p:ph type="body" sz="quarter" idx="13" hasCustomPrompt="1"/>
          </p:nvPr>
        </p:nvSpPr>
        <p:spPr>
          <a:xfrm>
            <a:off x="403225" y="2031254"/>
            <a:ext cx="2528888" cy="358775"/>
          </a:xfrm>
        </p:spPr>
        <p:txBody>
          <a:bodyPr lIns="0" anchor="ctr"/>
          <a:lstStyle>
            <a:lvl1pPr>
              <a:defRPr sz="1200" b="1" cap="all"/>
            </a:lvl1pPr>
          </a:lstStyle>
          <a:p>
            <a:pPr lvl="0"/>
            <a:r>
              <a:rPr lang="en-US" dirty="0" smtClean="0"/>
              <a:t>COMPANY NAME</a:t>
            </a:r>
            <a:endParaRPr lang="en-US" dirty="0"/>
          </a:p>
        </p:txBody>
      </p:sp>
      <p:sp>
        <p:nvSpPr>
          <p:cNvPr id="44" name="Text Placeholder 20"/>
          <p:cNvSpPr>
            <a:spLocks noGrp="1"/>
          </p:cNvSpPr>
          <p:nvPr>
            <p:ph type="body" sz="quarter" idx="14" hasCustomPrompt="1"/>
          </p:nvPr>
        </p:nvSpPr>
        <p:spPr>
          <a:xfrm>
            <a:off x="403225"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5" name="Text Placeholder 20"/>
          <p:cNvSpPr>
            <a:spLocks noGrp="1"/>
          </p:cNvSpPr>
          <p:nvPr>
            <p:ph type="body" sz="quarter" idx="15" hasCustomPrompt="1"/>
          </p:nvPr>
        </p:nvSpPr>
        <p:spPr>
          <a:xfrm>
            <a:off x="3380703" y="2031254"/>
            <a:ext cx="2528888" cy="358775"/>
          </a:xfrm>
        </p:spPr>
        <p:txBody>
          <a:bodyPr lIns="0" anchor="ctr"/>
          <a:lstStyle>
            <a:lvl1pPr>
              <a:defRPr sz="1200" b="1" cap="all"/>
            </a:lvl1pPr>
          </a:lstStyle>
          <a:p>
            <a:pPr lvl="0"/>
            <a:r>
              <a:rPr lang="en-US" dirty="0" smtClean="0"/>
              <a:t>COMPANY NAME</a:t>
            </a:r>
            <a:endParaRPr lang="en-US" dirty="0"/>
          </a:p>
        </p:txBody>
      </p:sp>
      <p:sp>
        <p:nvSpPr>
          <p:cNvPr id="46" name="Text Placeholder 20"/>
          <p:cNvSpPr>
            <a:spLocks noGrp="1"/>
          </p:cNvSpPr>
          <p:nvPr>
            <p:ph type="body" sz="quarter" idx="16" hasCustomPrompt="1"/>
          </p:nvPr>
        </p:nvSpPr>
        <p:spPr>
          <a:xfrm>
            <a:off x="3380703"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7" name="Text Placeholder 20"/>
          <p:cNvSpPr>
            <a:spLocks noGrp="1"/>
          </p:cNvSpPr>
          <p:nvPr>
            <p:ph type="body" sz="quarter" idx="17" hasCustomPrompt="1"/>
          </p:nvPr>
        </p:nvSpPr>
        <p:spPr>
          <a:xfrm>
            <a:off x="6231181" y="2031254"/>
            <a:ext cx="2528888" cy="358775"/>
          </a:xfrm>
        </p:spPr>
        <p:txBody>
          <a:bodyPr lIns="0" anchor="ctr"/>
          <a:lstStyle>
            <a:lvl1pPr>
              <a:defRPr sz="1200" b="1" cap="all"/>
            </a:lvl1pPr>
          </a:lstStyle>
          <a:p>
            <a:pPr lvl="0"/>
            <a:r>
              <a:rPr lang="en-US" dirty="0" smtClean="0"/>
              <a:t>COMPANY NAME</a:t>
            </a:r>
            <a:endParaRPr lang="en-US" dirty="0"/>
          </a:p>
        </p:txBody>
      </p:sp>
      <p:sp>
        <p:nvSpPr>
          <p:cNvPr id="48" name="Text Placeholder 20"/>
          <p:cNvSpPr>
            <a:spLocks noGrp="1"/>
          </p:cNvSpPr>
          <p:nvPr>
            <p:ph type="body" sz="quarter" idx="19" hasCustomPrompt="1"/>
          </p:nvPr>
        </p:nvSpPr>
        <p:spPr>
          <a:xfrm>
            <a:off x="6231181"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9" name="Picture Placeholder 3"/>
          <p:cNvSpPr>
            <a:spLocks noGrp="1"/>
          </p:cNvSpPr>
          <p:nvPr>
            <p:ph type="pic" sz="quarter" idx="20" hasCustomPrompt="1"/>
          </p:nvPr>
        </p:nvSpPr>
        <p:spPr>
          <a:xfrm>
            <a:off x="403225" y="3528624"/>
            <a:ext cx="1436688" cy="673489"/>
          </a:xfrm>
        </p:spPr>
        <p:txBody>
          <a:bodyPr anchor="ctr"/>
          <a:lstStyle>
            <a:lvl1pPr algn="ctr">
              <a:defRPr/>
            </a:lvl1pPr>
          </a:lstStyle>
          <a:p>
            <a:r>
              <a:rPr lang="en-US" dirty="0" smtClean="0"/>
              <a:t>logo</a:t>
            </a:r>
            <a:endParaRPr lang="en-US" dirty="0"/>
          </a:p>
        </p:txBody>
      </p:sp>
      <p:sp>
        <p:nvSpPr>
          <p:cNvPr id="50" name="Picture Placeholder 3"/>
          <p:cNvSpPr>
            <a:spLocks noGrp="1"/>
          </p:cNvSpPr>
          <p:nvPr>
            <p:ph type="pic" sz="quarter" idx="21" hasCustomPrompt="1"/>
          </p:nvPr>
        </p:nvSpPr>
        <p:spPr>
          <a:xfrm>
            <a:off x="3380703" y="3528624"/>
            <a:ext cx="1436688" cy="673489"/>
          </a:xfrm>
        </p:spPr>
        <p:txBody>
          <a:bodyPr anchor="ctr"/>
          <a:lstStyle>
            <a:lvl1pPr algn="ctr">
              <a:defRPr/>
            </a:lvl1pPr>
          </a:lstStyle>
          <a:p>
            <a:r>
              <a:rPr lang="en-US" dirty="0" smtClean="0"/>
              <a:t>logo</a:t>
            </a:r>
            <a:endParaRPr lang="en-US" dirty="0"/>
          </a:p>
        </p:txBody>
      </p:sp>
      <p:sp>
        <p:nvSpPr>
          <p:cNvPr id="51" name="Picture Placeholder 3"/>
          <p:cNvSpPr>
            <a:spLocks noGrp="1"/>
          </p:cNvSpPr>
          <p:nvPr>
            <p:ph type="pic" sz="quarter" idx="22" hasCustomPrompt="1"/>
          </p:nvPr>
        </p:nvSpPr>
        <p:spPr>
          <a:xfrm>
            <a:off x="6231181" y="3528624"/>
            <a:ext cx="1436688" cy="673489"/>
          </a:xfrm>
        </p:spPr>
        <p:txBody>
          <a:bodyPr anchor="ctr"/>
          <a:lstStyle>
            <a:lvl1pPr algn="ctr">
              <a:defRPr/>
            </a:lvl1pPr>
          </a:lstStyle>
          <a:p>
            <a:r>
              <a:rPr lang="en-US" dirty="0" smtClean="0"/>
              <a:t>logo</a:t>
            </a:r>
            <a:endParaRPr lang="en-US" dirty="0"/>
          </a:p>
        </p:txBody>
      </p:sp>
      <p:sp>
        <p:nvSpPr>
          <p:cNvPr id="52" name="Text Placeholder 20"/>
          <p:cNvSpPr>
            <a:spLocks noGrp="1"/>
          </p:cNvSpPr>
          <p:nvPr>
            <p:ph type="body" sz="quarter" idx="23" hasCustomPrompt="1"/>
          </p:nvPr>
        </p:nvSpPr>
        <p:spPr>
          <a:xfrm>
            <a:off x="403225" y="4316413"/>
            <a:ext cx="2528888" cy="358775"/>
          </a:xfrm>
        </p:spPr>
        <p:txBody>
          <a:bodyPr lIns="0" anchor="ctr"/>
          <a:lstStyle>
            <a:lvl1pPr>
              <a:defRPr sz="1200" b="1" cap="all"/>
            </a:lvl1pPr>
          </a:lstStyle>
          <a:p>
            <a:pPr lvl="0"/>
            <a:r>
              <a:rPr lang="en-US" dirty="0" smtClean="0"/>
              <a:t>COMPANY NAME</a:t>
            </a:r>
            <a:endParaRPr lang="en-US" dirty="0"/>
          </a:p>
        </p:txBody>
      </p:sp>
      <p:sp>
        <p:nvSpPr>
          <p:cNvPr id="53" name="Text Placeholder 20"/>
          <p:cNvSpPr>
            <a:spLocks noGrp="1"/>
          </p:cNvSpPr>
          <p:nvPr>
            <p:ph type="body" sz="quarter" idx="24" hasCustomPrompt="1"/>
          </p:nvPr>
        </p:nvSpPr>
        <p:spPr>
          <a:xfrm>
            <a:off x="403225"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4" name="Text Placeholder 20"/>
          <p:cNvSpPr>
            <a:spLocks noGrp="1"/>
          </p:cNvSpPr>
          <p:nvPr>
            <p:ph type="body" sz="quarter" idx="25" hasCustomPrompt="1"/>
          </p:nvPr>
        </p:nvSpPr>
        <p:spPr>
          <a:xfrm>
            <a:off x="3380703" y="4316413"/>
            <a:ext cx="2528888" cy="358775"/>
          </a:xfrm>
        </p:spPr>
        <p:txBody>
          <a:bodyPr lIns="0" anchor="ctr"/>
          <a:lstStyle>
            <a:lvl1pPr>
              <a:defRPr sz="1200" b="1" cap="all"/>
            </a:lvl1pPr>
          </a:lstStyle>
          <a:p>
            <a:pPr lvl="0"/>
            <a:r>
              <a:rPr lang="en-US" dirty="0" smtClean="0"/>
              <a:t>COMPANY NAME</a:t>
            </a:r>
            <a:endParaRPr lang="en-US" dirty="0"/>
          </a:p>
        </p:txBody>
      </p:sp>
      <p:sp>
        <p:nvSpPr>
          <p:cNvPr id="55" name="Text Placeholder 20"/>
          <p:cNvSpPr>
            <a:spLocks noGrp="1"/>
          </p:cNvSpPr>
          <p:nvPr>
            <p:ph type="body" sz="quarter" idx="26" hasCustomPrompt="1"/>
          </p:nvPr>
        </p:nvSpPr>
        <p:spPr>
          <a:xfrm>
            <a:off x="3380703"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6" name="Text Placeholder 20"/>
          <p:cNvSpPr>
            <a:spLocks noGrp="1"/>
          </p:cNvSpPr>
          <p:nvPr>
            <p:ph type="body" sz="quarter" idx="27" hasCustomPrompt="1"/>
          </p:nvPr>
        </p:nvSpPr>
        <p:spPr>
          <a:xfrm>
            <a:off x="6231181" y="43164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282506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6" name="Shape 36"/>
          <p:cNvSpPr/>
          <p:nvPr/>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9" name="Text Placeholder 11"/>
          <p:cNvSpPr>
            <a:spLocks noGrp="1"/>
          </p:cNvSpPr>
          <p:nvPr>
            <p:ph type="body" sz="quarter" idx="10" hasCustomPrompt="1"/>
          </p:nvPr>
        </p:nvSpPr>
        <p:spPr>
          <a:xfrm>
            <a:off x="613833" y="4096568"/>
            <a:ext cx="672084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8" name="Title 1"/>
          <p:cNvSpPr>
            <a:spLocks noGrp="1"/>
          </p:cNvSpPr>
          <p:nvPr>
            <p:ph type="title" hasCustomPrompt="1"/>
          </p:nvPr>
        </p:nvSpPr>
        <p:spPr>
          <a:xfrm>
            <a:off x="613833" y="2826568"/>
            <a:ext cx="672084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58448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4" name="Shape 2"/>
          <p:cNvSpPr/>
          <p:nvPr userDrawn="1"/>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grpSp>
        <p:nvGrpSpPr>
          <p:cNvPr id="161" name="Group 160"/>
          <p:cNvGrpSpPr>
            <a:grpSpLocks noChangeAspect="1"/>
          </p:cNvGrpSpPr>
          <p:nvPr userDrawn="1"/>
        </p:nvGrpSpPr>
        <p:grpSpPr>
          <a:xfrm>
            <a:off x="3006726" y="2780089"/>
            <a:ext cx="6170660" cy="4092415"/>
            <a:chOff x="522288" y="3272841"/>
            <a:chExt cx="1069975" cy="709613"/>
          </a:xfrm>
          <a:solidFill>
            <a:srgbClr val="094E6A">
              <a:alpha val="32000"/>
            </a:srgbClr>
          </a:solidFill>
        </p:grpSpPr>
        <p:sp>
          <p:nvSpPr>
            <p:cNvPr id="162" name="Freeform 2"/>
            <p:cNvSpPr>
              <a:spLocks noChangeArrowheads="1"/>
            </p:cNvSpPr>
            <p:nvPr/>
          </p:nvSpPr>
          <p:spPr bwMode="auto">
            <a:xfrm>
              <a:off x="1417638" y="3535363"/>
              <a:ext cx="174625" cy="55562"/>
            </a:xfrm>
            <a:custGeom>
              <a:avLst/>
              <a:gdLst>
                <a:gd name="T0" fmla="*/ 243 w 487"/>
                <a:gd name="T1" fmla="*/ 154 h 155"/>
                <a:gd name="T2" fmla="*/ 0 w 487"/>
                <a:gd name="T3" fmla="*/ 154 h 155"/>
                <a:gd name="T4" fmla="*/ 0 w 487"/>
                <a:gd name="T5" fmla="*/ 0 h 155"/>
                <a:gd name="T6" fmla="*/ 486 w 487"/>
                <a:gd name="T7" fmla="*/ 0 h 155"/>
                <a:gd name="T8" fmla="*/ 486 w 487"/>
                <a:gd name="T9" fmla="*/ 154 h 155"/>
                <a:gd name="T10" fmla="*/ 243 w 487"/>
                <a:gd name="T11" fmla="*/ 154 h 155"/>
              </a:gdLst>
              <a:ahLst/>
              <a:cxnLst>
                <a:cxn ang="0">
                  <a:pos x="T0" y="T1"/>
                </a:cxn>
                <a:cxn ang="0">
                  <a:pos x="T2" y="T3"/>
                </a:cxn>
                <a:cxn ang="0">
                  <a:pos x="T4" y="T5"/>
                </a:cxn>
                <a:cxn ang="0">
                  <a:pos x="T6" y="T7"/>
                </a:cxn>
                <a:cxn ang="0">
                  <a:pos x="T8" y="T9"/>
                </a:cxn>
                <a:cxn ang="0">
                  <a:pos x="T10" y="T11"/>
                </a:cxn>
              </a:cxnLst>
              <a:rect l="0" t="0" r="r" b="b"/>
              <a:pathLst>
                <a:path w="487" h="155">
                  <a:moveTo>
                    <a:pt x="243" y="154"/>
                  </a:moveTo>
                  <a:lnTo>
                    <a:pt x="0" y="154"/>
                  </a:lnTo>
                  <a:lnTo>
                    <a:pt x="0" y="0"/>
                  </a:lnTo>
                  <a:lnTo>
                    <a:pt x="486" y="0"/>
                  </a:lnTo>
                  <a:lnTo>
                    <a:pt x="486" y="154"/>
                  </a:lnTo>
                  <a:lnTo>
                    <a:pt x="243" y="1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3" name="Freeform 3"/>
            <p:cNvSpPr>
              <a:spLocks noChangeArrowheads="1"/>
            </p:cNvSpPr>
            <p:nvPr/>
          </p:nvSpPr>
          <p:spPr bwMode="auto">
            <a:xfrm>
              <a:off x="522288" y="3272841"/>
              <a:ext cx="1069975" cy="709613"/>
            </a:xfrm>
            <a:custGeom>
              <a:avLst/>
              <a:gdLst>
                <a:gd name="T0" fmla="*/ 1742 w 2971"/>
                <a:gd name="T1" fmla="*/ 736 h 1971"/>
                <a:gd name="T2" fmla="*/ 1122 w 2971"/>
                <a:gd name="T3" fmla="*/ 736 h 1971"/>
                <a:gd name="T4" fmla="*/ 984 w 2971"/>
                <a:gd name="T5" fmla="*/ 750 h 1971"/>
                <a:gd name="T6" fmla="*/ 940 w 2971"/>
                <a:gd name="T7" fmla="*/ 789 h 1971"/>
                <a:gd name="T8" fmla="*/ 892 w 2971"/>
                <a:gd name="T9" fmla="*/ 857 h 1971"/>
                <a:gd name="T10" fmla="*/ 649 w 2971"/>
                <a:gd name="T11" fmla="*/ 1249 h 1971"/>
                <a:gd name="T12" fmla="*/ 838 w 2971"/>
                <a:gd name="T13" fmla="*/ 1201 h 1971"/>
                <a:gd name="T14" fmla="*/ 1391 w 2971"/>
                <a:gd name="T15" fmla="*/ 1201 h 1971"/>
                <a:gd name="T16" fmla="*/ 1176 w 2971"/>
                <a:gd name="T17" fmla="*/ 1498 h 1971"/>
                <a:gd name="T18" fmla="*/ 555 w 2971"/>
                <a:gd name="T19" fmla="*/ 1498 h 1971"/>
                <a:gd name="T20" fmla="*/ 474 w 2971"/>
                <a:gd name="T21" fmla="*/ 1478 h 1971"/>
                <a:gd name="T22" fmla="*/ 460 w 2971"/>
                <a:gd name="T23" fmla="*/ 1410 h 1971"/>
                <a:gd name="T24" fmla="*/ 460 w 2971"/>
                <a:gd name="T25" fmla="*/ 560 h 1971"/>
                <a:gd name="T26" fmla="*/ 486 w 2971"/>
                <a:gd name="T27" fmla="*/ 487 h 1971"/>
                <a:gd name="T28" fmla="*/ 548 w 2971"/>
                <a:gd name="T29" fmla="*/ 459 h 1971"/>
                <a:gd name="T30" fmla="*/ 1527 w 2971"/>
                <a:gd name="T31" fmla="*/ 459 h 1971"/>
                <a:gd name="T32" fmla="*/ 1844 w 2971"/>
                <a:gd name="T33" fmla="*/ 0 h 1971"/>
                <a:gd name="T34" fmla="*/ 244 w 2971"/>
                <a:gd name="T35" fmla="*/ 0 h 1971"/>
                <a:gd name="T36" fmla="*/ 2 w 2971"/>
                <a:gd name="T37" fmla="*/ 242 h 1971"/>
                <a:gd name="T38" fmla="*/ 2 w 2971"/>
                <a:gd name="T39" fmla="*/ 242 h 1971"/>
                <a:gd name="T40" fmla="*/ 1 w 2971"/>
                <a:gd name="T41" fmla="*/ 243 h 1971"/>
                <a:gd name="T42" fmla="*/ 1 w 2971"/>
                <a:gd name="T43" fmla="*/ 1701 h 1971"/>
                <a:gd name="T44" fmla="*/ 0 w 2971"/>
                <a:gd name="T45" fmla="*/ 1726 h 1971"/>
                <a:gd name="T46" fmla="*/ 242 w 2971"/>
                <a:gd name="T47" fmla="*/ 1968 h 1971"/>
                <a:gd name="T48" fmla="*/ 305 w 2971"/>
                <a:gd name="T49" fmla="*/ 1970 h 1971"/>
                <a:gd name="T50" fmla="*/ 1453 w 2971"/>
                <a:gd name="T51" fmla="*/ 1970 h 1971"/>
                <a:gd name="T52" fmla="*/ 2431 w 2971"/>
                <a:gd name="T53" fmla="*/ 581 h 1971"/>
                <a:gd name="T54" fmla="*/ 2431 w 2971"/>
                <a:gd name="T55" fmla="*/ 580 h 1971"/>
                <a:gd name="T56" fmla="*/ 2970 w 2971"/>
                <a:gd name="T57" fmla="*/ 580 h 1971"/>
                <a:gd name="T58" fmla="*/ 2970 w 2971"/>
                <a:gd name="T59" fmla="*/ 0 h 1971"/>
                <a:gd name="T60" fmla="*/ 2242 w 2971"/>
                <a:gd name="T61" fmla="*/ 0 h 1971"/>
                <a:gd name="T62" fmla="*/ 1742 w 2971"/>
                <a:gd name="T63" fmla="*/ 736 h 1971"/>
                <a:gd name="T64" fmla="*/ 972 w 2971"/>
                <a:gd name="T65" fmla="*/ 1050 h 1971"/>
                <a:gd name="T66" fmla="*/ 965 w 2971"/>
                <a:gd name="T67" fmla="*/ 908 h 1971"/>
                <a:gd name="T68" fmla="*/ 1310 w 2971"/>
                <a:gd name="T69" fmla="*/ 908 h 1971"/>
                <a:gd name="T70" fmla="*/ 972 w 2971"/>
                <a:gd name="T71" fmla="*/ 105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1" h="1971">
                  <a:moveTo>
                    <a:pt x="1742" y="736"/>
                  </a:moveTo>
                  <a:lnTo>
                    <a:pt x="1122" y="736"/>
                  </a:lnTo>
                  <a:cubicBezTo>
                    <a:pt x="1122" y="736"/>
                    <a:pt x="1029" y="727"/>
                    <a:pt x="984" y="750"/>
                  </a:cubicBezTo>
                  <a:cubicBezTo>
                    <a:pt x="960" y="762"/>
                    <a:pt x="940" y="789"/>
                    <a:pt x="940" y="789"/>
                  </a:cubicBezTo>
                  <a:lnTo>
                    <a:pt x="892" y="857"/>
                  </a:lnTo>
                  <a:lnTo>
                    <a:pt x="649" y="1249"/>
                  </a:lnTo>
                  <a:lnTo>
                    <a:pt x="838" y="1201"/>
                  </a:lnTo>
                  <a:lnTo>
                    <a:pt x="1391" y="1201"/>
                  </a:lnTo>
                  <a:lnTo>
                    <a:pt x="1176" y="1498"/>
                  </a:lnTo>
                  <a:lnTo>
                    <a:pt x="555" y="1498"/>
                  </a:lnTo>
                  <a:cubicBezTo>
                    <a:pt x="555" y="1498"/>
                    <a:pt x="492" y="1503"/>
                    <a:pt x="474" y="1478"/>
                  </a:cubicBezTo>
                  <a:cubicBezTo>
                    <a:pt x="457" y="1454"/>
                    <a:pt x="460" y="1410"/>
                    <a:pt x="460" y="1410"/>
                  </a:cubicBezTo>
                  <a:lnTo>
                    <a:pt x="460" y="560"/>
                  </a:lnTo>
                  <a:cubicBezTo>
                    <a:pt x="460" y="560"/>
                    <a:pt x="458" y="513"/>
                    <a:pt x="486" y="487"/>
                  </a:cubicBezTo>
                  <a:cubicBezTo>
                    <a:pt x="515" y="459"/>
                    <a:pt x="548" y="459"/>
                    <a:pt x="548" y="459"/>
                  </a:cubicBezTo>
                  <a:lnTo>
                    <a:pt x="1527" y="459"/>
                  </a:lnTo>
                  <a:lnTo>
                    <a:pt x="1844" y="0"/>
                  </a:lnTo>
                  <a:lnTo>
                    <a:pt x="244" y="0"/>
                  </a:lnTo>
                  <a:cubicBezTo>
                    <a:pt x="110" y="0"/>
                    <a:pt x="2" y="108"/>
                    <a:pt x="2" y="242"/>
                  </a:cubicBezTo>
                  <a:lnTo>
                    <a:pt x="2" y="242"/>
                  </a:lnTo>
                  <a:cubicBezTo>
                    <a:pt x="2" y="243"/>
                    <a:pt x="1" y="243"/>
                    <a:pt x="1" y="243"/>
                  </a:cubicBezTo>
                  <a:lnTo>
                    <a:pt x="1" y="1701"/>
                  </a:lnTo>
                  <a:cubicBezTo>
                    <a:pt x="1" y="1709"/>
                    <a:pt x="0" y="1718"/>
                    <a:pt x="0" y="1726"/>
                  </a:cubicBezTo>
                  <a:cubicBezTo>
                    <a:pt x="0" y="1860"/>
                    <a:pt x="109" y="1968"/>
                    <a:pt x="242" y="1968"/>
                  </a:cubicBezTo>
                  <a:cubicBezTo>
                    <a:pt x="260" y="1968"/>
                    <a:pt x="305" y="1970"/>
                    <a:pt x="305" y="1970"/>
                  </a:cubicBezTo>
                  <a:lnTo>
                    <a:pt x="1453" y="1970"/>
                  </a:lnTo>
                  <a:lnTo>
                    <a:pt x="2431" y="581"/>
                  </a:lnTo>
                  <a:lnTo>
                    <a:pt x="2431" y="580"/>
                  </a:lnTo>
                  <a:lnTo>
                    <a:pt x="2970" y="580"/>
                  </a:lnTo>
                  <a:lnTo>
                    <a:pt x="2970" y="0"/>
                  </a:lnTo>
                  <a:lnTo>
                    <a:pt x="2242" y="0"/>
                  </a:lnTo>
                  <a:lnTo>
                    <a:pt x="1742" y="736"/>
                  </a:lnTo>
                  <a:close/>
                  <a:moveTo>
                    <a:pt x="972" y="1050"/>
                  </a:moveTo>
                  <a:lnTo>
                    <a:pt x="965" y="908"/>
                  </a:lnTo>
                  <a:lnTo>
                    <a:pt x="1310" y="908"/>
                  </a:lnTo>
                  <a:lnTo>
                    <a:pt x="972" y="10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4" name="Freeform 4"/>
            <p:cNvSpPr>
              <a:spLocks noChangeArrowheads="1"/>
            </p:cNvSpPr>
            <p:nvPr/>
          </p:nvSpPr>
          <p:spPr bwMode="auto">
            <a:xfrm>
              <a:off x="1417638" y="3646488"/>
              <a:ext cx="174625" cy="55562"/>
            </a:xfrm>
            <a:custGeom>
              <a:avLst/>
              <a:gdLst>
                <a:gd name="T0" fmla="*/ 243 w 487"/>
                <a:gd name="T1" fmla="*/ 155 h 156"/>
                <a:gd name="T2" fmla="*/ 0 w 487"/>
                <a:gd name="T3" fmla="*/ 155 h 156"/>
                <a:gd name="T4" fmla="*/ 0 w 487"/>
                <a:gd name="T5" fmla="*/ 0 h 156"/>
                <a:gd name="T6" fmla="*/ 486 w 487"/>
                <a:gd name="T7" fmla="*/ 0 h 156"/>
                <a:gd name="T8" fmla="*/ 486 w 487"/>
                <a:gd name="T9" fmla="*/ 155 h 156"/>
                <a:gd name="T10" fmla="*/ 243 w 487"/>
                <a:gd name="T11" fmla="*/ 155 h 156"/>
              </a:gdLst>
              <a:ahLst/>
              <a:cxnLst>
                <a:cxn ang="0">
                  <a:pos x="T0" y="T1"/>
                </a:cxn>
                <a:cxn ang="0">
                  <a:pos x="T2" y="T3"/>
                </a:cxn>
                <a:cxn ang="0">
                  <a:pos x="T4" y="T5"/>
                </a:cxn>
                <a:cxn ang="0">
                  <a:pos x="T6" y="T7"/>
                </a:cxn>
                <a:cxn ang="0">
                  <a:pos x="T8" y="T9"/>
                </a:cxn>
                <a:cxn ang="0">
                  <a:pos x="T10" y="T11"/>
                </a:cxn>
              </a:cxnLst>
              <a:rect l="0" t="0" r="r" b="b"/>
              <a:pathLst>
                <a:path w="487" h="156">
                  <a:moveTo>
                    <a:pt x="243" y="155"/>
                  </a:moveTo>
                  <a:lnTo>
                    <a:pt x="0" y="155"/>
                  </a:lnTo>
                  <a:lnTo>
                    <a:pt x="0" y="0"/>
                  </a:lnTo>
                  <a:lnTo>
                    <a:pt x="486" y="0"/>
                  </a:lnTo>
                  <a:lnTo>
                    <a:pt x="486" y="155"/>
                  </a:lnTo>
                  <a:lnTo>
                    <a:pt x="243" y="1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5" name="Freeform 5"/>
            <p:cNvSpPr>
              <a:spLocks noChangeArrowheads="1"/>
            </p:cNvSpPr>
            <p:nvPr/>
          </p:nvSpPr>
          <p:spPr bwMode="auto">
            <a:xfrm>
              <a:off x="1417638" y="3757613"/>
              <a:ext cx="174625" cy="222250"/>
            </a:xfrm>
            <a:custGeom>
              <a:avLst/>
              <a:gdLst>
                <a:gd name="T0" fmla="*/ 243 w 487"/>
                <a:gd name="T1" fmla="*/ 617 h 618"/>
                <a:gd name="T2" fmla="*/ 0 w 487"/>
                <a:gd name="T3" fmla="*/ 617 h 618"/>
                <a:gd name="T4" fmla="*/ 0 w 487"/>
                <a:gd name="T5" fmla="*/ 0 h 618"/>
                <a:gd name="T6" fmla="*/ 486 w 487"/>
                <a:gd name="T7" fmla="*/ 0 h 618"/>
                <a:gd name="T8" fmla="*/ 486 w 487"/>
                <a:gd name="T9" fmla="*/ 617 h 618"/>
                <a:gd name="T10" fmla="*/ 243 w 487"/>
                <a:gd name="T11" fmla="*/ 617 h 618"/>
              </a:gdLst>
              <a:ahLst/>
              <a:cxnLst>
                <a:cxn ang="0">
                  <a:pos x="T0" y="T1"/>
                </a:cxn>
                <a:cxn ang="0">
                  <a:pos x="T2" y="T3"/>
                </a:cxn>
                <a:cxn ang="0">
                  <a:pos x="T4" y="T5"/>
                </a:cxn>
                <a:cxn ang="0">
                  <a:pos x="T6" y="T7"/>
                </a:cxn>
                <a:cxn ang="0">
                  <a:pos x="T8" y="T9"/>
                </a:cxn>
                <a:cxn ang="0">
                  <a:pos x="T10" y="T11"/>
                </a:cxn>
              </a:cxnLst>
              <a:rect l="0" t="0" r="r" b="b"/>
              <a:pathLst>
                <a:path w="487" h="618">
                  <a:moveTo>
                    <a:pt x="243" y="617"/>
                  </a:moveTo>
                  <a:lnTo>
                    <a:pt x="0" y="617"/>
                  </a:lnTo>
                  <a:lnTo>
                    <a:pt x="0" y="0"/>
                  </a:lnTo>
                  <a:lnTo>
                    <a:pt x="486" y="0"/>
                  </a:lnTo>
                  <a:lnTo>
                    <a:pt x="486" y="617"/>
                  </a:lnTo>
                  <a:lnTo>
                    <a:pt x="243" y="6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grpSp>
      <p:sp>
        <p:nvSpPr>
          <p:cNvPr id="10" name="Title 1"/>
          <p:cNvSpPr>
            <a:spLocks noGrp="1"/>
          </p:cNvSpPr>
          <p:nvPr>
            <p:ph type="title" hasCustomPrompt="1"/>
          </p:nvPr>
        </p:nvSpPr>
        <p:spPr>
          <a:xfrm>
            <a:off x="524933" y="2826568"/>
            <a:ext cx="822960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sp>
        <p:nvSpPr>
          <p:cNvPr id="12" name="Text Placeholder 11"/>
          <p:cNvSpPr>
            <a:spLocks noGrp="1"/>
          </p:cNvSpPr>
          <p:nvPr>
            <p:ph type="body" sz="quarter" idx="10" hasCustomPrompt="1"/>
          </p:nvPr>
        </p:nvSpPr>
        <p:spPr>
          <a:xfrm>
            <a:off x="524933" y="4096568"/>
            <a:ext cx="822960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5" name="Text Placeholder 13"/>
          <p:cNvSpPr>
            <a:spLocks noGrp="1"/>
          </p:cNvSpPr>
          <p:nvPr>
            <p:ph type="body" sz="quarter" idx="11" hasCustomPrompt="1"/>
          </p:nvPr>
        </p:nvSpPr>
        <p:spPr>
          <a:xfrm>
            <a:off x="525463" y="5145087"/>
            <a:ext cx="3157537" cy="498475"/>
          </a:xfrm>
          <a:prstGeom prst="rect">
            <a:avLst/>
          </a:prstGeom>
        </p:spPr>
        <p:txBody>
          <a:bodyPr vert="horz"/>
          <a:lstStyle>
            <a:lvl1pPr marL="0" marR="0" indent="0" algn="l" defTabSz="914400" rtl="0" fontAlgn="auto" latinLnBrk="0" hangingPunct="0">
              <a:lnSpc>
                <a:spcPct val="90000"/>
              </a:lnSpc>
              <a:spcBef>
                <a:spcPts val="0"/>
              </a:spcBef>
              <a:spcAft>
                <a:spcPts val="0"/>
              </a:spcAft>
              <a:buClrTx/>
              <a:buSzTx/>
              <a:buFontTx/>
              <a:buNone/>
              <a:tabLst/>
              <a:defRPr kumimoji="0" lang="en-US" sz="900" b="0" i="0" u="none" strike="noStrike" cap="all" spc="0" normalizeH="0" baseline="0" dirty="0">
                <a:ln>
                  <a:noFill/>
                </a:ln>
                <a:solidFill>
                  <a:srgbClr val="000000"/>
                </a:solidFill>
                <a:effectLst/>
                <a:uFillTx/>
                <a:latin typeface="Arial" charset="0"/>
                <a:ea typeface="Arial"/>
                <a:cs typeface="Arial"/>
                <a:sym typeface="Univers LT Std 55 Roman"/>
              </a:defRPr>
            </a:lvl1pPr>
          </a:lstStyle>
          <a:p>
            <a:pPr lvl="0"/>
            <a:r>
              <a:rPr lang="en-US" dirty="0" smtClean="0"/>
              <a:t>date</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98423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68590" y="1224395"/>
            <a:ext cx="8397875" cy="4549775"/>
          </a:xfrm>
          <a:prstGeom prst="rect">
            <a:avLst/>
          </a:prstGeom>
        </p:spPr>
        <p:txBody>
          <a:bodyPr/>
          <a:lstStyle>
            <a:lvl1pPr marL="173736" indent="-173736">
              <a:spcBef>
                <a:spcPts val="1200"/>
              </a:spcBef>
              <a:buFont typeface="Arial"/>
              <a:buChar char="•"/>
              <a:defRPr sz="1800"/>
            </a:lvl1pPr>
            <a:lvl3pPr marL="520700" indent="-177800">
              <a:spcBef>
                <a:spcPts val="1200"/>
              </a:spcBef>
              <a:buFont typeface="Arial"/>
              <a:buChar char="•"/>
              <a:tabLst/>
              <a:defRPr sz="1800"/>
            </a:lvl3pPr>
            <a:lvl5pPr marL="863600" indent="-177800">
              <a:spcBef>
                <a:spcPts val="1200"/>
              </a:spcBef>
              <a:buFont typeface="Arial"/>
              <a:buChar char="•"/>
              <a:defRPr sz="1800"/>
            </a:lvl5pPr>
            <a:lvl6pPr marL="1320800" indent="-176213">
              <a:spcBef>
                <a:spcPts val="1200"/>
              </a:spcBef>
              <a:buFont typeface="Arial"/>
              <a:buChar char="•"/>
              <a:defRPr sz="1800">
                <a:ea typeface="Arial"/>
              </a:defRPr>
            </a:lvl6pPr>
          </a:lstStyle>
          <a:p>
            <a:pPr lvl="0"/>
            <a:r>
              <a:rPr lang="en-US" dirty="0" smtClean="0"/>
              <a:t>Click to edit Master text styles</a:t>
            </a:r>
          </a:p>
          <a:p>
            <a:pPr lvl="2"/>
            <a:r>
              <a:rPr lang="en-US" dirty="0" smtClean="0"/>
              <a:t>Second level</a:t>
            </a:r>
          </a:p>
          <a:p>
            <a:pPr lvl="4"/>
            <a:r>
              <a:rPr lang="en-US" dirty="0" smtClean="0"/>
              <a:t>Third level</a:t>
            </a:r>
          </a:p>
          <a:p>
            <a:pPr lvl="5"/>
            <a:r>
              <a:rPr lang="en-US" dirty="0" smtClean="0"/>
              <a:t>Fourth level</a:t>
            </a:r>
            <a:endParaRPr lang="en-US" dirty="0"/>
          </a:p>
        </p:txBody>
      </p:sp>
    </p:spTree>
    <p:extLst>
      <p:ext uri="{BB962C8B-B14F-4D97-AF65-F5344CB8AC3E}">
        <p14:creationId xmlns:p14="http://schemas.microsoft.com/office/powerpoint/2010/main" val="25492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926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39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403728" y="2858447"/>
            <a:ext cx="2690957"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8" name="Text Placeholder 6"/>
          <p:cNvSpPr>
            <a:spLocks noGrp="1"/>
          </p:cNvSpPr>
          <p:nvPr>
            <p:ph type="body" sz="quarter" idx="11" hasCustomPrompt="1"/>
          </p:nvPr>
        </p:nvSpPr>
        <p:spPr>
          <a:xfrm>
            <a:off x="403728" y="1154550"/>
            <a:ext cx="4607504"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594574"/>
            <a:ext cx="4607504" cy="1257154"/>
          </a:xfrm>
          <a:prstGeom prst="rect">
            <a:avLst/>
          </a:prstGeom>
        </p:spPr>
        <p:txBody>
          <a:bodyPr vert="horz" lIns="0"/>
          <a:lstStyle>
            <a:lvl1pPr marL="0" indent="0">
              <a:buNone/>
              <a:defRPr sz="1600" baseline="0">
                <a:solidFill>
                  <a:schemeClr val="accent4"/>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13" name="Text Placeholder 4"/>
          <p:cNvSpPr>
            <a:spLocks noGrp="1"/>
          </p:cNvSpPr>
          <p:nvPr>
            <p:ph type="body" sz="quarter" idx="13"/>
          </p:nvPr>
        </p:nvSpPr>
        <p:spPr>
          <a:xfrm>
            <a:off x="3301129" y="2858447"/>
            <a:ext cx="2591272"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6222201" y="1686934"/>
            <a:ext cx="2532063"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6222201" y="2067929"/>
            <a:ext cx="2532063" cy="3709281"/>
          </a:xfrm>
          <a:prstGeom prst="rect">
            <a:avLst/>
          </a:prstGeom>
          <a:solidFill>
            <a:schemeClr val="bg1"/>
          </a:solidFill>
          <a:ln w="12700">
            <a:solidFill>
              <a:srgbClr val="66BCDB"/>
            </a:solidFill>
            <a:miter lim="400000"/>
          </a:ln>
        </p:spPr>
        <p:txBody>
          <a:bodyPr lIns="182880" tIns="320040" rIns="182880" anchor="t" anchorCtr="0"/>
          <a:lstStyle>
            <a:lvl1pPr>
              <a:lnSpc>
                <a:spcPct val="120000"/>
              </a:lnSpc>
              <a:buFontTx/>
              <a:buNone/>
              <a:defRPr lang="en-US" sz="1400" b="1"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50" name="Picture Placeholder 49"/>
          <p:cNvSpPr>
            <a:spLocks noGrp="1"/>
          </p:cNvSpPr>
          <p:nvPr>
            <p:ph type="pic" sz="quarter" idx="34" hasCustomPrompt="1"/>
          </p:nvPr>
        </p:nvSpPr>
        <p:spPr>
          <a:xfrm>
            <a:off x="407978"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1" name="Picture Placeholder 49"/>
          <p:cNvSpPr>
            <a:spLocks noGrp="1"/>
          </p:cNvSpPr>
          <p:nvPr>
            <p:ph type="pic" sz="quarter" idx="35" hasCustomPrompt="1"/>
          </p:nvPr>
        </p:nvSpPr>
        <p:spPr>
          <a:xfrm>
            <a:off x="1827070"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2" name="Picture Placeholder 49"/>
          <p:cNvSpPr>
            <a:spLocks noGrp="1"/>
          </p:cNvSpPr>
          <p:nvPr>
            <p:ph type="pic" sz="quarter" idx="36" hasCustomPrompt="1"/>
          </p:nvPr>
        </p:nvSpPr>
        <p:spPr>
          <a:xfrm>
            <a:off x="3246162"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3" name="Picture Placeholder 49"/>
          <p:cNvSpPr>
            <a:spLocks noGrp="1"/>
          </p:cNvSpPr>
          <p:nvPr>
            <p:ph type="pic" sz="quarter" idx="37" hasCustomPrompt="1"/>
          </p:nvPr>
        </p:nvSpPr>
        <p:spPr>
          <a:xfrm>
            <a:off x="4665255"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Tree>
    <p:extLst>
      <p:ext uri="{BB962C8B-B14F-4D97-AF65-F5344CB8AC3E}">
        <p14:creationId xmlns:p14="http://schemas.microsoft.com/office/powerpoint/2010/main" val="89688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Treatm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56831" y="1189121"/>
            <a:ext cx="8397875" cy="1385936"/>
          </a:xfrm>
          <a:prstGeom prst="rect">
            <a:avLst/>
          </a:prstGeom>
        </p:spPr>
        <p:txBody>
          <a:bodyPr/>
          <a:lstStyle>
            <a:lvl1pPr marL="173736" indent="-173736">
              <a:lnSpc>
                <a:spcPct val="120000"/>
              </a:lnSpc>
              <a:spcBef>
                <a:spcPts val="1200"/>
              </a:spcBef>
              <a:buFont typeface="Arial"/>
              <a:buChar char="•"/>
              <a:defRPr sz="1600"/>
            </a:lvl1pPr>
            <a:lvl3pPr marL="285750" indent="-285750">
              <a:lnSpc>
                <a:spcPct val="120000"/>
              </a:lnSpc>
              <a:spcBef>
                <a:spcPts val="1200"/>
              </a:spcBef>
              <a:buFont typeface="Arial"/>
              <a:buChar char="•"/>
              <a:defRPr sz="1600"/>
            </a:lvl3pPr>
            <a:lvl5pPr marL="285750" indent="-285750">
              <a:lnSpc>
                <a:spcPct val="120000"/>
              </a:lnSpc>
              <a:spcBef>
                <a:spcPts val="1200"/>
              </a:spcBef>
              <a:buFont typeface="Arial"/>
              <a:buChar char="•"/>
              <a:defRPr sz="16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19" name="Text Placeholder 11"/>
          <p:cNvSpPr>
            <a:spLocks noGrp="1"/>
          </p:cNvSpPr>
          <p:nvPr>
            <p:ph type="body" sz="quarter" idx="11"/>
          </p:nvPr>
        </p:nvSpPr>
        <p:spPr>
          <a:xfrm>
            <a:off x="0" y="2774950"/>
            <a:ext cx="2493963"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0" name="Picture Placeholder 13"/>
          <p:cNvSpPr>
            <a:spLocks noGrp="1"/>
          </p:cNvSpPr>
          <p:nvPr>
            <p:ph type="pic" sz="quarter" idx="12"/>
          </p:nvPr>
        </p:nvSpPr>
        <p:spPr>
          <a:xfrm>
            <a:off x="2541588" y="2774950"/>
            <a:ext cx="1562100" cy="3063240"/>
          </a:xfrm>
          <a:prstGeom prst="rect">
            <a:avLst/>
          </a:prstGeom>
        </p:spPr>
        <p:txBody>
          <a:bodyPr vert="horz"/>
          <a:lstStyle/>
          <a:p>
            <a:endParaRPr lang="en-US" dirty="0"/>
          </a:p>
        </p:txBody>
      </p:sp>
      <p:sp>
        <p:nvSpPr>
          <p:cNvPr id="21" name="Picture Placeholder 13"/>
          <p:cNvSpPr>
            <a:spLocks noGrp="1"/>
          </p:cNvSpPr>
          <p:nvPr>
            <p:ph type="pic" sz="quarter" idx="13"/>
          </p:nvPr>
        </p:nvSpPr>
        <p:spPr>
          <a:xfrm>
            <a:off x="4164414" y="2774951"/>
            <a:ext cx="2002740" cy="1499584"/>
          </a:xfrm>
          <a:prstGeom prst="rect">
            <a:avLst/>
          </a:prstGeom>
        </p:spPr>
        <p:txBody>
          <a:bodyPr vert="horz"/>
          <a:lstStyle/>
          <a:p>
            <a:endParaRPr lang="en-US" dirty="0"/>
          </a:p>
        </p:txBody>
      </p:sp>
      <p:sp>
        <p:nvSpPr>
          <p:cNvPr id="22" name="Picture Placeholder 13"/>
          <p:cNvSpPr>
            <a:spLocks noGrp="1"/>
          </p:cNvSpPr>
          <p:nvPr>
            <p:ph type="pic" sz="quarter" idx="14"/>
          </p:nvPr>
        </p:nvSpPr>
        <p:spPr>
          <a:xfrm>
            <a:off x="4164414" y="4332953"/>
            <a:ext cx="2002740" cy="1499584"/>
          </a:xfrm>
          <a:prstGeom prst="rect">
            <a:avLst/>
          </a:prstGeom>
        </p:spPr>
        <p:txBody>
          <a:bodyPr vert="horz"/>
          <a:lstStyle/>
          <a:p>
            <a:endParaRPr lang="en-US" dirty="0"/>
          </a:p>
        </p:txBody>
      </p:sp>
      <p:sp>
        <p:nvSpPr>
          <p:cNvPr id="23" name="Picture Placeholder 13"/>
          <p:cNvSpPr>
            <a:spLocks noGrp="1"/>
          </p:cNvSpPr>
          <p:nvPr>
            <p:ph type="pic" sz="quarter" idx="15"/>
          </p:nvPr>
        </p:nvSpPr>
        <p:spPr>
          <a:xfrm>
            <a:off x="6227748" y="2774950"/>
            <a:ext cx="2013065" cy="3063240"/>
          </a:xfrm>
          <a:prstGeom prst="rect">
            <a:avLst/>
          </a:prstGeom>
        </p:spPr>
        <p:txBody>
          <a:bodyPr vert="horz"/>
          <a:lstStyle/>
          <a:p>
            <a:endParaRPr lang="en-US" dirty="0"/>
          </a:p>
        </p:txBody>
      </p:sp>
      <p:sp>
        <p:nvSpPr>
          <p:cNvPr id="24" name="Text Placeholder 11"/>
          <p:cNvSpPr>
            <a:spLocks noGrp="1"/>
          </p:cNvSpPr>
          <p:nvPr>
            <p:ph type="body" sz="quarter" idx="16"/>
          </p:nvPr>
        </p:nvSpPr>
        <p:spPr>
          <a:xfrm>
            <a:off x="8309876" y="2774950"/>
            <a:ext cx="850082"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Tree>
    <p:extLst>
      <p:ext uri="{BB962C8B-B14F-4D97-AF65-F5344CB8AC3E}">
        <p14:creationId xmlns:p14="http://schemas.microsoft.com/office/powerpoint/2010/main" val="224514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277141"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277141" cy="40584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930100" y="1259242"/>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930100" y="1640237"/>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29" name="Text Placeholder 20"/>
          <p:cNvSpPr>
            <a:spLocks noGrp="1"/>
          </p:cNvSpPr>
          <p:nvPr>
            <p:ph type="body" sz="quarter" idx="16"/>
          </p:nvPr>
        </p:nvSpPr>
        <p:spPr>
          <a:xfrm>
            <a:off x="5930100" y="3617157"/>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30" name="Text Placeholder 20"/>
          <p:cNvSpPr>
            <a:spLocks noGrp="1"/>
          </p:cNvSpPr>
          <p:nvPr>
            <p:ph type="body" sz="quarter" idx="17" hasCustomPrompt="1"/>
          </p:nvPr>
        </p:nvSpPr>
        <p:spPr>
          <a:xfrm>
            <a:off x="5930100" y="3998152"/>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209558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477379"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477380" cy="12629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29042" y="3195284"/>
            <a:ext cx="52337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29042" y="3576279"/>
            <a:ext cx="5233796" cy="2303821"/>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6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337780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Light Subhead Space for Graphic">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1591056"/>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Tree>
    <p:extLst>
      <p:ext uri="{BB962C8B-B14F-4D97-AF65-F5344CB8AC3E}">
        <p14:creationId xmlns:p14="http://schemas.microsoft.com/office/powerpoint/2010/main" val="158051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3" name="Text Placeholder 22"/>
          <p:cNvSpPr>
            <a:spLocks noGrp="1"/>
          </p:cNvSpPr>
          <p:nvPr>
            <p:ph type="body" sz="quarter" idx="18"/>
          </p:nvPr>
        </p:nvSpPr>
        <p:spPr>
          <a:xfrm>
            <a:off x="394453"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6" name="Text Placeholder 22"/>
          <p:cNvSpPr>
            <a:spLocks noGrp="1"/>
          </p:cNvSpPr>
          <p:nvPr>
            <p:ph type="body" sz="quarter" idx="21"/>
          </p:nvPr>
        </p:nvSpPr>
        <p:spPr>
          <a:xfrm>
            <a:off x="6717237"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716571"/>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
        <p:nvSpPr>
          <p:cNvPr id="18" name="Text Placeholder 20"/>
          <p:cNvSpPr>
            <a:spLocks noGrp="1"/>
          </p:cNvSpPr>
          <p:nvPr>
            <p:ph type="body" sz="quarter" idx="14"/>
          </p:nvPr>
        </p:nvSpPr>
        <p:spPr>
          <a:xfrm>
            <a:off x="394453"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19" name="Text Placeholder 20"/>
          <p:cNvSpPr>
            <a:spLocks noGrp="1"/>
          </p:cNvSpPr>
          <p:nvPr>
            <p:ph type="body" sz="quarter" idx="15"/>
          </p:nvPr>
        </p:nvSpPr>
        <p:spPr>
          <a:xfrm>
            <a:off x="2508095"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1" name="Text Placeholder 20"/>
          <p:cNvSpPr>
            <a:spLocks noGrp="1"/>
          </p:cNvSpPr>
          <p:nvPr>
            <p:ph type="body" sz="quarter" idx="16"/>
          </p:nvPr>
        </p:nvSpPr>
        <p:spPr>
          <a:xfrm>
            <a:off x="4612666" y="1993110"/>
            <a:ext cx="2048256" cy="155594"/>
          </a:xfrm>
          <a:prstGeom prst="rect">
            <a:avLst/>
          </a:prstGeom>
          <a:solidFill>
            <a:schemeClr val="tx1"/>
          </a:solidFill>
          <a:ln>
            <a:noFill/>
          </a:ln>
        </p:spPr>
        <p:txBody>
          <a:bodyPr vert="horz" anchor="ctr"/>
          <a:lstStyle>
            <a:lvl1pPr marL="57150" indent="0">
              <a:buNone/>
              <a:defRPr sz="900">
                <a:solidFill>
                  <a:schemeClr val="tx1"/>
                </a:solidFill>
              </a:defRPr>
            </a:lvl1pPr>
          </a:lstStyle>
          <a:p>
            <a:pPr lvl="0"/>
            <a:endParaRPr lang="en-US" dirty="0"/>
          </a:p>
        </p:txBody>
      </p:sp>
      <p:sp>
        <p:nvSpPr>
          <p:cNvPr id="22" name="Text Placeholder 20"/>
          <p:cNvSpPr>
            <a:spLocks noGrp="1"/>
          </p:cNvSpPr>
          <p:nvPr>
            <p:ph type="body" sz="quarter" idx="17"/>
          </p:nvPr>
        </p:nvSpPr>
        <p:spPr>
          <a:xfrm>
            <a:off x="6717237"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4" name="Text Placeholder 22"/>
          <p:cNvSpPr>
            <a:spLocks noGrp="1"/>
          </p:cNvSpPr>
          <p:nvPr>
            <p:ph type="body" sz="quarter" idx="19"/>
          </p:nvPr>
        </p:nvSpPr>
        <p:spPr>
          <a:xfrm>
            <a:off x="2508095"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5" name="Text Placeholder 22"/>
          <p:cNvSpPr>
            <a:spLocks noGrp="1"/>
          </p:cNvSpPr>
          <p:nvPr>
            <p:ph type="body" sz="quarter" idx="20"/>
          </p:nvPr>
        </p:nvSpPr>
        <p:spPr>
          <a:xfrm>
            <a:off x="4612666"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C0B0B"/>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8" name="Text Placeholder 27"/>
          <p:cNvSpPr>
            <a:spLocks noGrp="1"/>
          </p:cNvSpPr>
          <p:nvPr>
            <p:ph type="body" sz="quarter" idx="22"/>
          </p:nvPr>
        </p:nvSpPr>
        <p:spPr>
          <a:xfrm>
            <a:off x="394453"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29" name="Text Placeholder 27"/>
          <p:cNvSpPr>
            <a:spLocks noGrp="1"/>
          </p:cNvSpPr>
          <p:nvPr>
            <p:ph type="body" sz="quarter" idx="23"/>
          </p:nvPr>
        </p:nvSpPr>
        <p:spPr>
          <a:xfrm>
            <a:off x="2508095"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0" name="Text Placeholder 27"/>
          <p:cNvSpPr>
            <a:spLocks noGrp="1"/>
          </p:cNvSpPr>
          <p:nvPr>
            <p:ph type="body" sz="quarter" idx="24"/>
          </p:nvPr>
        </p:nvSpPr>
        <p:spPr>
          <a:xfrm>
            <a:off x="4612666"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rgbClr val="0C0B0B"/>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1" name="Text Placeholder 27"/>
          <p:cNvSpPr>
            <a:spLocks noGrp="1"/>
          </p:cNvSpPr>
          <p:nvPr>
            <p:ph type="body" sz="quarter" idx="25"/>
          </p:nvPr>
        </p:nvSpPr>
        <p:spPr>
          <a:xfrm>
            <a:off x="6717237"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23757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Divider Image 1">
    <p:spTree>
      <p:nvGrpSpPr>
        <p:cNvPr id="1" name=""/>
        <p:cNvGrpSpPr/>
        <p:nvPr/>
      </p:nvGrpSpPr>
      <p:grpSpPr>
        <a:xfrm>
          <a:off x="0" y="0"/>
          <a:ext cx="0" cy="0"/>
          <a:chOff x="0" y="0"/>
          <a:chExt cx="0" cy="0"/>
        </a:xfrm>
      </p:grpSpPr>
      <p:pic>
        <p:nvPicPr>
          <p:cNvPr id="2" name="Picture 1" descr="iStock_000020604690_Doubl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6" t="13316" r="9058" b="31850"/>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73507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Divider Image 2">
    <p:spTree>
      <p:nvGrpSpPr>
        <p:cNvPr id="1" name=""/>
        <p:cNvGrpSpPr/>
        <p:nvPr/>
      </p:nvGrpSpPr>
      <p:grpSpPr>
        <a:xfrm>
          <a:off x="0" y="0"/>
          <a:ext cx="0" cy="0"/>
          <a:chOff x="0" y="0"/>
          <a:chExt cx="0" cy="0"/>
        </a:xfrm>
      </p:grpSpPr>
      <p:pic>
        <p:nvPicPr>
          <p:cNvPr id="3" name="Picture 2" descr="iStock_31042804_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1" r="28190" b="26513"/>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78551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Divider Image 3">
    <p:spTree>
      <p:nvGrpSpPr>
        <p:cNvPr id="1" name=""/>
        <p:cNvGrpSpPr/>
        <p:nvPr/>
      </p:nvGrpSpPr>
      <p:grpSpPr>
        <a:xfrm>
          <a:off x="0" y="0"/>
          <a:ext cx="0" cy="0"/>
          <a:chOff x="0" y="0"/>
          <a:chExt cx="0" cy="0"/>
        </a:xfrm>
      </p:grpSpPr>
      <p:pic>
        <p:nvPicPr>
          <p:cNvPr id="2" name="Picture 1" descr="iStock_000094559201_X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72" t="1" r="9540" b="1"/>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26559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Divider Image Placeholder">
    <p:spTree>
      <p:nvGrpSpPr>
        <p:cNvPr id="1" name=""/>
        <p:cNvGrpSpPr/>
        <p:nvPr/>
      </p:nvGrpSpPr>
      <p:grpSpPr>
        <a:xfrm>
          <a:off x="0" y="0"/>
          <a:ext cx="0" cy="0"/>
          <a:chOff x="0" y="0"/>
          <a:chExt cx="0" cy="0"/>
        </a:xfrm>
      </p:grpSpPr>
      <p:sp>
        <p:nvSpPr>
          <p:cNvPr id="16" name="Picture Placeholder 4"/>
          <p:cNvSpPr>
            <a:spLocks noGrp="1"/>
          </p:cNvSpPr>
          <p:nvPr>
            <p:ph type="pic" sz="quarter" idx="11"/>
          </p:nvPr>
        </p:nvSpPr>
        <p:spPr>
          <a:xfrm>
            <a:off x="-34925" y="0"/>
            <a:ext cx="9178925" cy="6858000"/>
          </a:xfrm>
          <a:prstGeom prst="rect">
            <a:avLst/>
          </a:prstGeom>
        </p:spPr>
        <p:txBody>
          <a:bodyPr vert="horz" anchor="ctr"/>
          <a:lstStyle>
            <a:lvl1pPr algn="r">
              <a:defRPr baseline="0"/>
            </a:lvl1pPr>
          </a:lstStyle>
          <a:p>
            <a:endParaRPr lang="en-US" dirty="0"/>
          </a:p>
        </p:txBody>
      </p:sp>
    </p:spTree>
    <p:extLst>
      <p:ext uri="{BB962C8B-B14F-4D97-AF65-F5344CB8AC3E}">
        <p14:creationId xmlns:p14="http://schemas.microsoft.com/office/powerpoint/2010/main" val="80469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736600" y="1047750"/>
            <a:ext cx="7632700" cy="4797425"/>
          </a:xfrm>
          <a:prstGeom prst="rect">
            <a:avLst/>
          </a:prstGeom>
        </p:spPr>
        <p:txBody>
          <a:bodyPr vert="horz"/>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259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able Placeholder 4"/>
          <p:cNvSpPr>
            <a:spLocks noGrp="1"/>
          </p:cNvSpPr>
          <p:nvPr>
            <p:ph type="tbl" sz="quarter" idx="10"/>
          </p:nvPr>
        </p:nvSpPr>
        <p:spPr>
          <a:xfrm>
            <a:off x="368452" y="947738"/>
            <a:ext cx="8379910" cy="5110162"/>
          </a:xfrm>
          <a:prstGeom prst="rect">
            <a:avLst/>
          </a:prstGeom>
        </p:spPr>
        <p:txBody>
          <a:bodyPr vert="horz"/>
          <a:lstStyle/>
          <a:p>
            <a:endParaRPr lang="en-US" dirty="0"/>
          </a:p>
        </p:txBody>
      </p:sp>
    </p:spTree>
    <p:extLst>
      <p:ext uri="{BB962C8B-B14F-4D97-AF65-F5344CB8AC3E}">
        <p14:creationId xmlns:p14="http://schemas.microsoft.com/office/powerpoint/2010/main" val="184228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Treatment 2">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6833990" y="1287259"/>
            <a:ext cx="2322710" cy="4550930"/>
          </a:xfrm>
          <a:prstGeom prst="rect">
            <a:avLst/>
          </a:prstGeom>
        </p:spPr>
        <p:txBody>
          <a:bodyPr vert="horz"/>
          <a:lstStyle/>
          <a:p>
            <a:endParaRPr lang="en-US" dirty="0"/>
          </a:p>
        </p:txBody>
      </p:sp>
      <p:sp>
        <p:nvSpPr>
          <p:cNvPr id="13" name="Text Placeholder 11"/>
          <p:cNvSpPr>
            <a:spLocks noGrp="1"/>
          </p:cNvSpPr>
          <p:nvPr>
            <p:ph type="body" sz="quarter" idx="11"/>
          </p:nvPr>
        </p:nvSpPr>
        <p:spPr>
          <a:xfrm>
            <a:off x="0" y="1287259"/>
            <a:ext cx="457201" cy="4554548"/>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5" name="Text Placeholder 4"/>
          <p:cNvSpPr>
            <a:spLocks noGrp="1"/>
          </p:cNvSpPr>
          <p:nvPr>
            <p:ph type="body" sz="quarter" idx="10"/>
          </p:nvPr>
        </p:nvSpPr>
        <p:spPr>
          <a:xfrm>
            <a:off x="572731" y="1239920"/>
            <a:ext cx="6145569" cy="2684380"/>
          </a:xfrm>
          <a:prstGeom prst="rect">
            <a:avLst/>
          </a:prstGeom>
        </p:spPr>
        <p:txBody>
          <a:bodyPr/>
          <a:lstStyle>
            <a:lvl1pPr marL="173736" indent="-173736">
              <a:lnSpc>
                <a:spcPct val="120000"/>
              </a:lnSpc>
              <a:spcBef>
                <a:spcPts val="1200"/>
              </a:spcBef>
              <a:buFont typeface="Arial"/>
              <a:buChar char="•"/>
              <a:defRPr sz="1800"/>
            </a:lvl1pPr>
            <a:lvl3pPr>
              <a:lnSpc>
                <a:spcPct val="120000"/>
              </a:lnSpc>
              <a:spcBef>
                <a:spcPts val="1200"/>
              </a:spcBef>
              <a:defRPr sz="1800"/>
            </a:lvl3pPr>
            <a:lvl5pPr>
              <a:lnSpc>
                <a:spcPct val="120000"/>
              </a:lnSpc>
              <a:spcBef>
                <a:spcPts val="1200"/>
              </a:spcBef>
              <a:defRPr sz="18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653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mage Treatm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56831" y="1189121"/>
            <a:ext cx="8397875" cy="1385936"/>
          </a:xfrm>
          <a:prstGeom prst="rect">
            <a:avLst/>
          </a:prstGeom>
        </p:spPr>
        <p:txBody>
          <a:bodyPr/>
          <a:lstStyle>
            <a:lvl1pPr marL="173736" indent="-173736">
              <a:lnSpc>
                <a:spcPct val="120000"/>
              </a:lnSpc>
              <a:spcBef>
                <a:spcPts val="1200"/>
              </a:spcBef>
              <a:buFont typeface="Arial"/>
              <a:buChar char="•"/>
              <a:defRPr sz="1600"/>
            </a:lvl1pPr>
            <a:lvl3pPr marL="285750" indent="-285750">
              <a:lnSpc>
                <a:spcPct val="120000"/>
              </a:lnSpc>
              <a:spcBef>
                <a:spcPts val="1200"/>
              </a:spcBef>
              <a:buFont typeface="Arial"/>
              <a:buChar char="•"/>
              <a:defRPr sz="1600"/>
            </a:lvl3pPr>
            <a:lvl5pPr marL="285750" indent="-285750">
              <a:lnSpc>
                <a:spcPct val="120000"/>
              </a:lnSpc>
              <a:spcBef>
                <a:spcPts val="1200"/>
              </a:spcBef>
              <a:buFont typeface="Arial"/>
              <a:buChar char="•"/>
              <a:defRPr sz="16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19" name="Text Placeholder 11"/>
          <p:cNvSpPr>
            <a:spLocks noGrp="1"/>
          </p:cNvSpPr>
          <p:nvPr>
            <p:ph type="body" sz="quarter" idx="11"/>
          </p:nvPr>
        </p:nvSpPr>
        <p:spPr>
          <a:xfrm>
            <a:off x="0" y="2774950"/>
            <a:ext cx="2493963"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0" name="Picture Placeholder 13"/>
          <p:cNvSpPr>
            <a:spLocks noGrp="1"/>
          </p:cNvSpPr>
          <p:nvPr>
            <p:ph type="pic" sz="quarter" idx="12"/>
          </p:nvPr>
        </p:nvSpPr>
        <p:spPr>
          <a:xfrm>
            <a:off x="2541588" y="2774950"/>
            <a:ext cx="1562100" cy="3063240"/>
          </a:xfrm>
          <a:prstGeom prst="rect">
            <a:avLst/>
          </a:prstGeom>
        </p:spPr>
        <p:txBody>
          <a:bodyPr vert="horz"/>
          <a:lstStyle/>
          <a:p>
            <a:endParaRPr lang="en-US" dirty="0"/>
          </a:p>
        </p:txBody>
      </p:sp>
      <p:sp>
        <p:nvSpPr>
          <p:cNvPr id="21" name="Picture Placeholder 13"/>
          <p:cNvSpPr>
            <a:spLocks noGrp="1"/>
          </p:cNvSpPr>
          <p:nvPr>
            <p:ph type="pic" sz="quarter" idx="13"/>
          </p:nvPr>
        </p:nvSpPr>
        <p:spPr>
          <a:xfrm>
            <a:off x="4164414" y="2774951"/>
            <a:ext cx="2002740" cy="1499584"/>
          </a:xfrm>
          <a:prstGeom prst="rect">
            <a:avLst/>
          </a:prstGeom>
        </p:spPr>
        <p:txBody>
          <a:bodyPr vert="horz"/>
          <a:lstStyle/>
          <a:p>
            <a:endParaRPr lang="en-US" dirty="0"/>
          </a:p>
        </p:txBody>
      </p:sp>
      <p:sp>
        <p:nvSpPr>
          <p:cNvPr id="22" name="Picture Placeholder 13"/>
          <p:cNvSpPr>
            <a:spLocks noGrp="1"/>
          </p:cNvSpPr>
          <p:nvPr>
            <p:ph type="pic" sz="quarter" idx="14"/>
          </p:nvPr>
        </p:nvSpPr>
        <p:spPr>
          <a:xfrm>
            <a:off x="4164414" y="4332953"/>
            <a:ext cx="2002740" cy="1499584"/>
          </a:xfrm>
          <a:prstGeom prst="rect">
            <a:avLst/>
          </a:prstGeom>
        </p:spPr>
        <p:txBody>
          <a:bodyPr vert="horz"/>
          <a:lstStyle/>
          <a:p>
            <a:endParaRPr lang="en-US" dirty="0"/>
          </a:p>
        </p:txBody>
      </p:sp>
      <p:sp>
        <p:nvSpPr>
          <p:cNvPr id="23" name="Picture Placeholder 13"/>
          <p:cNvSpPr>
            <a:spLocks noGrp="1"/>
          </p:cNvSpPr>
          <p:nvPr>
            <p:ph type="pic" sz="quarter" idx="15"/>
          </p:nvPr>
        </p:nvSpPr>
        <p:spPr>
          <a:xfrm>
            <a:off x="6227748" y="2774950"/>
            <a:ext cx="2013065" cy="3063240"/>
          </a:xfrm>
          <a:prstGeom prst="rect">
            <a:avLst/>
          </a:prstGeom>
        </p:spPr>
        <p:txBody>
          <a:bodyPr vert="horz"/>
          <a:lstStyle/>
          <a:p>
            <a:endParaRPr lang="en-US" dirty="0"/>
          </a:p>
        </p:txBody>
      </p:sp>
      <p:sp>
        <p:nvSpPr>
          <p:cNvPr id="24" name="Text Placeholder 11"/>
          <p:cNvSpPr>
            <a:spLocks noGrp="1"/>
          </p:cNvSpPr>
          <p:nvPr>
            <p:ph type="body" sz="quarter" idx="16"/>
          </p:nvPr>
        </p:nvSpPr>
        <p:spPr>
          <a:xfrm>
            <a:off x="8309876" y="2774950"/>
            <a:ext cx="850082"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Tree>
    <p:extLst>
      <p:ext uri="{BB962C8B-B14F-4D97-AF65-F5344CB8AC3E}">
        <p14:creationId xmlns:p14="http://schemas.microsoft.com/office/powerpoint/2010/main" val="66527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mage Treatment 2">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6833990" y="1287259"/>
            <a:ext cx="2322710" cy="4550930"/>
          </a:xfrm>
          <a:prstGeom prst="rect">
            <a:avLst/>
          </a:prstGeom>
        </p:spPr>
        <p:txBody>
          <a:bodyPr vert="horz"/>
          <a:lstStyle/>
          <a:p>
            <a:endParaRPr lang="en-US" dirty="0"/>
          </a:p>
        </p:txBody>
      </p:sp>
      <p:sp>
        <p:nvSpPr>
          <p:cNvPr id="13" name="Text Placeholder 11"/>
          <p:cNvSpPr>
            <a:spLocks noGrp="1"/>
          </p:cNvSpPr>
          <p:nvPr>
            <p:ph type="body" sz="quarter" idx="11"/>
          </p:nvPr>
        </p:nvSpPr>
        <p:spPr>
          <a:xfrm>
            <a:off x="0" y="1287259"/>
            <a:ext cx="457201" cy="4554548"/>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5" name="Text Placeholder 4"/>
          <p:cNvSpPr>
            <a:spLocks noGrp="1"/>
          </p:cNvSpPr>
          <p:nvPr>
            <p:ph type="body" sz="quarter" idx="10"/>
          </p:nvPr>
        </p:nvSpPr>
        <p:spPr>
          <a:xfrm>
            <a:off x="572731" y="1239920"/>
            <a:ext cx="6145569" cy="2684380"/>
          </a:xfrm>
          <a:prstGeom prst="rect">
            <a:avLst/>
          </a:prstGeom>
        </p:spPr>
        <p:txBody>
          <a:bodyPr/>
          <a:lstStyle>
            <a:lvl1pPr marL="173736" indent="-173736">
              <a:lnSpc>
                <a:spcPct val="120000"/>
              </a:lnSpc>
              <a:spcBef>
                <a:spcPts val="1200"/>
              </a:spcBef>
              <a:buFont typeface="Arial"/>
              <a:buChar char="•"/>
              <a:defRPr sz="1800"/>
            </a:lvl1pPr>
            <a:lvl3pPr>
              <a:lnSpc>
                <a:spcPct val="120000"/>
              </a:lnSpc>
              <a:spcBef>
                <a:spcPts val="1200"/>
              </a:spcBef>
              <a:defRPr sz="1800"/>
            </a:lvl3pPr>
            <a:lvl5pPr>
              <a:lnSpc>
                <a:spcPct val="120000"/>
              </a:lnSpc>
              <a:spcBef>
                <a:spcPts val="1200"/>
              </a:spcBef>
              <a:defRPr sz="18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747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ios x 3">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378699"/>
            <a:ext cx="36576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1" name="Text Placeholder 11"/>
          <p:cNvSpPr>
            <a:spLocks noGrp="1"/>
          </p:cNvSpPr>
          <p:nvPr>
            <p:ph type="body" sz="quarter" idx="12"/>
          </p:nvPr>
        </p:nvSpPr>
        <p:spPr>
          <a:xfrm>
            <a:off x="1762685" y="1378699"/>
            <a:ext cx="1364941"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2" name="Text Placeholder 11"/>
          <p:cNvSpPr>
            <a:spLocks noGrp="1"/>
          </p:cNvSpPr>
          <p:nvPr>
            <p:ph type="body" sz="quarter" idx="13"/>
          </p:nvPr>
        </p:nvSpPr>
        <p:spPr>
          <a:xfrm>
            <a:off x="4534711" y="1378699"/>
            <a:ext cx="1403885"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345680" y="1378699"/>
            <a:ext cx="180848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9061" y="1378699"/>
            <a:ext cx="1300163" cy="1298448"/>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3181087" y="1378699"/>
            <a:ext cx="1300163" cy="1298448"/>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5992057" y="1378699"/>
            <a:ext cx="1300163" cy="1298448"/>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41719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41719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41719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41719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3" name="Text Placeholder 38"/>
          <p:cNvSpPr>
            <a:spLocks noGrp="1"/>
          </p:cNvSpPr>
          <p:nvPr>
            <p:ph type="body" sz="quarter" idx="23" hasCustomPrompt="1"/>
          </p:nvPr>
        </p:nvSpPr>
        <p:spPr>
          <a:xfrm>
            <a:off x="3172248"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4" name="Text Placeholder 43"/>
          <p:cNvSpPr>
            <a:spLocks noGrp="1"/>
          </p:cNvSpPr>
          <p:nvPr>
            <p:ph type="body" sz="quarter" idx="24" hasCustomPrompt="1"/>
          </p:nvPr>
        </p:nvSpPr>
        <p:spPr>
          <a:xfrm>
            <a:off x="3172249"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5" name="Text Placeholder 45"/>
          <p:cNvSpPr>
            <a:spLocks noGrp="1"/>
          </p:cNvSpPr>
          <p:nvPr>
            <p:ph type="body" sz="quarter" idx="25" hasCustomPrompt="1"/>
          </p:nvPr>
        </p:nvSpPr>
        <p:spPr>
          <a:xfrm>
            <a:off x="3172248"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6" name="Text Placeholder 47"/>
          <p:cNvSpPr>
            <a:spLocks noGrp="1"/>
          </p:cNvSpPr>
          <p:nvPr>
            <p:ph type="body" sz="quarter" idx="26"/>
          </p:nvPr>
        </p:nvSpPr>
        <p:spPr>
          <a:xfrm>
            <a:off x="3172248"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7" name="Text Placeholder 38"/>
          <p:cNvSpPr>
            <a:spLocks noGrp="1"/>
          </p:cNvSpPr>
          <p:nvPr>
            <p:ph type="body" sz="quarter" idx="27" hasCustomPrompt="1"/>
          </p:nvPr>
        </p:nvSpPr>
        <p:spPr>
          <a:xfrm>
            <a:off x="598487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8" name="Text Placeholder 43"/>
          <p:cNvSpPr>
            <a:spLocks noGrp="1"/>
          </p:cNvSpPr>
          <p:nvPr>
            <p:ph type="body" sz="quarter" idx="28" hasCustomPrompt="1"/>
          </p:nvPr>
        </p:nvSpPr>
        <p:spPr>
          <a:xfrm>
            <a:off x="598487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9" name="Text Placeholder 45"/>
          <p:cNvSpPr>
            <a:spLocks noGrp="1"/>
          </p:cNvSpPr>
          <p:nvPr>
            <p:ph type="body" sz="quarter" idx="29" hasCustomPrompt="1"/>
          </p:nvPr>
        </p:nvSpPr>
        <p:spPr>
          <a:xfrm>
            <a:off x="598487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0" name="Text Placeholder 47"/>
          <p:cNvSpPr>
            <a:spLocks noGrp="1"/>
          </p:cNvSpPr>
          <p:nvPr>
            <p:ph type="body" sz="quarter" idx="30"/>
          </p:nvPr>
        </p:nvSpPr>
        <p:spPr>
          <a:xfrm>
            <a:off x="598487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420261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ios x 4">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547813"/>
            <a:ext cx="365760" cy="961707"/>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731760" y="1547813"/>
            <a:ext cx="142240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8179" y="1549819"/>
            <a:ext cx="969263" cy="969263"/>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2508760" y="1549819"/>
            <a:ext cx="969263" cy="969263"/>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4609341" y="1549819"/>
            <a:ext cx="969263" cy="969263"/>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38671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38671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38671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38671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36" name="Picture Placeholder 24"/>
          <p:cNvSpPr>
            <a:spLocks noGrp="1"/>
          </p:cNvSpPr>
          <p:nvPr>
            <p:ph type="pic" sz="quarter" idx="23" hasCustomPrompt="1"/>
          </p:nvPr>
        </p:nvSpPr>
        <p:spPr>
          <a:xfrm>
            <a:off x="6709922" y="1549819"/>
            <a:ext cx="969263" cy="969263"/>
          </a:xfrm>
        </p:spPr>
        <p:txBody>
          <a:bodyPr/>
          <a:lstStyle>
            <a:lvl1pPr>
              <a:defRPr sz="1200"/>
            </a:lvl1pPr>
          </a:lstStyle>
          <a:p>
            <a:r>
              <a:rPr lang="en-US" dirty="0" smtClean="0"/>
              <a:t>Headshot</a:t>
            </a:r>
            <a:endParaRPr lang="en-US" dirty="0"/>
          </a:p>
        </p:txBody>
      </p:sp>
      <p:sp>
        <p:nvSpPr>
          <p:cNvPr id="37" name="Text Placeholder 11"/>
          <p:cNvSpPr>
            <a:spLocks noGrp="1"/>
          </p:cNvSpPr>
          <p:nvPr>
            <p:ph type="body" sz="quarter" idx="24"/>
          </p:nvPr>
        </p:nvSpPr>
        <p:spPr>
          <a:xfrm>
            <a:off x="5631183"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38" name="Text Placeholder 11"/>
          <p:cNvSpPr>
            <a:spLocks noGrp="1"/>
          </p:cNvSpPr>
          <p:nvPr>
            <p:ph type="body" sz="quarter" idx="25"/>
          </p:nvPr>
        </p:nvSpPr>
        <p:spPr>
          <a:xfrm>
            <a:off x="3530602"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0" name="Text Placeholder 11"/>
          <p:cNvSpPr>
            <a:spLocks noGrp="1"/>
          </p:cNvSpPr>
          <p:nvPr>
            <p:ph type="body" sz="quarter" idx="26"/>
          </p:nvPr>
        </p:nvSpPr>
        <p:spPr>
          <a:xfrm>
            <a:off x="1430021"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1" name="Text Placeholder 38"/>
          <p:cNvSpPr>
            <a:spLocks noGrp="1"/>
          </p:cNvSpPr>
          <p:nvPr>
            <p:ph type="body" sz="quarter" idx="27" hasCustomPrompt="1"/>
          </p:nvPr>
        </p:nvSpPr>
        <p:spPr>
          <a:xfrm>
            <a:off x="251015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2" name="Text Placeholder 43"/>
          <p:cNvSpPr>
            <a:spLocks noGrp="1"/>
          </p:cNvSpPr>
          <p:nvPr>
            <p:ph type="body" sz="quarter" idx="28" hasCustomPrompt="1"/>
          </p:nvPr>
        </p:nvSpPr>
        <p:spPr>
          <a:xfrm>
            <a:off x="251015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3" name="Text Placeholder 45"/>
          <p:cNvSpPr>
            <a:spLocks noGrp="1"/>
          </p:cNvSpPr>
          <p:nvPr>
            <p:ph type="body" sz="quarter" idx="29" hasCustomPrompt="1"/>
          </p:nvPr>
        </p:nvSpPr>
        <p:spPr>
          <a:xfrm>
            <a:off x="251015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5" name="Text Placeholder 47"/>
          <p:cNvSpPr>
            <a:spLocks noGrp="1"/>
          </p:cNvSpPr>
          <p:nvPr>
            <p:ph type="body" sz="quarter" idx="30"/>
          </p:nvPr>
        </p:nvSpPr>
        <p:spPr>
          <a:xfrm>
            <a:off x="251015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47" name="Text Placeholder 38"/>
          <p:cNvSpPr>
            <a:spLocks noGrp="1"/>
          </p:cNvSpPr>
          <p:nvPr>
            <p:ph type="body" sz="quarter" idx="31" hasCustomPrompt="1"/>
          </p:nvPr>
        </p:nvSpPr>
        <p:spPr>
          <a:xfrm>
            <a:off x="461327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9" name="Text Placeholder 43"/>
          <p:cNvSpPr>
            <a:spLocks noGrp="1"/>
          </p:cNvSpPr>
          <p:nvPr>
            <p:ph type="body" sz="quarter" idx="32" hasCustomPrompt="1"/>
          </p:nvPr>
        </p:nvSpPr>
        <p:spPr>
          <a:xfrm>
            <a:off x="461327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0" name="Text Placeholder 45"/>
          <p:cNvSpPr>
            <a:spLocks noGrp="1"/>
          </p:cNvSpPr>
          <p:nvPr>
            <p:ph type="body" sz="quarter" idx="33" hasCustomPrompt="1"/>
          </p:nvPr>
        </p:nvSpPr>
        <p:spPr>
          <a:xfrm>
            <a:off x="461327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1" name="Text Placeholder 47"/>
          <p:cNvSpPr>
            <a:spLocks noGrp="1"/>
          </p:cNvSpPr>
          <p:nvPr>
            <p:ph type="body" sz="quarter" idx="34"/>
          </p:nvPr>
        </p:nvSpPr>
        <p:spPr>
          <a:xfrm>
            <a:off x="461327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2" name="Text Placeholder 38"/>
          <p:cNvSpPr>
            <a:spLocks noGrp="1"/>
          </p:cNvSpPr>
          <p:nvPr>
            <p:ph type="body" sz="quarter" idx="35" hasCustomPrompt="1"/>
          </p:nvPr>
        </p:nvSpPr>
        <p:spPr>
          <a:xfrm>
            <a:off x="670623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61" name="Text Placeholder 43"/>
          <p:cNvSpPr>
            <a:spLocks noGrp="1"/>
          </p:cNvSpPr>
          <p:nvPr>
            <p:ph type="body" sz="quarter" idx="36" hasCustomPrompt="1"/>
          </p:nvPr>
        </p:nvSpPr>
        <p:spPr>
          <a:xfrm>
            <a:off x="670623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62" name="Text Placeholder 45"/>
          <p:cNvSpPr>
            <a:spLocks noGrp="1"/>
          </p:cNvSpPr>
          <p:nvPr>
            <p:ph type="body" sz="quarter" idx="37" hasCustomPrompt="1"/>
          </p:nvPr>
        </p:nvSpPr>
        <p:spPr>
          <a:xfrm>
            <a:off x="670623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3" name="Text Placeholder 47"/>
          <p:cNvSpPr>
            <a:spLocks noGrp="1"/>
          </p:cNvSpPr>
          <p:nvPr>
            <p:ph type="body" sz="quarter" idx="38"/>
          </p:nvPr>
        </p:nvSpPr>
        <p:spPr>
          <a:xfrm>
            <a:off x="670623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97488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mpanies x3">
    <p:spTree>
      <p:nvGrpSpPr>
        <p:cNvPr id="1" name=""/>
        <p:cNvGrpSpPr/>
        <p:nvPr/>
      </p:nvGrpSpPr>
      <p:grpSpPr>
        <a:xfrm>
          <a:off x="0" y="0"/>
          <a:ext cx="0" cy="0"/>
          <a:chOff x="0" y="0"/>
          <a:chExt cx="0" cy="0"/>
        </a:xfrm>
      </p:grpSpPr>
      <p:sp>
        <p:nvSpPr>
          <p:cNvPr id="27" name="Text Placeholder 20"/>
          <p:cNvSpPr>
            <a:spLocks noGrp="1"/>
          </p:cNvSpPr>
          <p:nvPr>
            <p:ph type="body" sz="quarter" idx="18" hasCustomPrompt="1"/>
          </p:nvPr>
        </p:nvSpPr>
        <p:spPr>
          <a:xfrm>
            <a:off x="6231181"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a:p>
            <a:pPr lvl="0"/>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403225" y="1346200"/>
            <a:ext cx="1436688" cy="976313"/>
          </a:xfrm>
        </p:spPr>
        <p:txBody>
          <a:bodyPr anchor="ctr"/>
          <a:lstStyle>
            <a:lvl1pPr algn="ctr">
              <a:defRPr/>
            </a:lvl1pPr>
          </a:lstStyle>
          <a:p>
            <a:r>
              <a:rPr lang="en-US" dirty="0" smtClean="0"/>
              <a:t>logo</a:t>
            </a:r>
            <a:endParaRPr lang="en-US" dirty="0"/>
          </a:p>
        </p:txBody>
      </p:sp>
      <p:sp>
        <p:nvSpPr>
          <p:cNvPr id="18" name="Picture Placeholder 3"/>
          <p:cNvSpPr>
            <a:spLocks noGrp="1"/>
          </p:cNvSpPr>
          <p:nvPr>
            <p:ph type="pic" sz="quarter" idx="11" hasCustomPrompt="1"/>
          </p:nvPr>
        </p:nvSpPr>
        <p:spPr>
          <a:xfrm>
            <a:off x="3380703" y="1346200"/>
            <a:ext cx="1436688" cy="976313"/>
          </a:xfrm>
        </p:spPr>
        <p:txBody>
          <a:bodyPr anchor="ctr"/>
          <a:lstStyle>
            <a:lvl1pPr algn="ctr">
              <a:defRPr/>
            </a:lvl1pPr>
          </a:lstStyle>
          <a:p>
            <a:r>
              <a:rPr lang="en-US" dirty="0" smtClean="0"/>
              <a:t>logo</a:t>
            </a:r>
            <a:endParaRPr lang="en-US" dirty="0"/>
          </a:p>
        </p:txBody>
      </p:sp>
      <p:sp>
        <p:nvSpPr>
          <p:cNvPr id="19" name="Picture Placeholder 3"/>
          <p:cNvSpPr>
            <a:spLocks noGrp="1"/>
          </p:cNvSpPr>
          <p:nvPr>
            <p:ph type="pic" sz="quarter" idx="12" hasCustomPrompt="1"/>
          </p:nvPr>
        </p:nvSpPr>
        <p:spPr>
          <a:xfrm>
            <a:off x="6231181" y="1346200"/>
            <a:ext cx="1436688" cy="976313"/>
          </a:xfrm>
        </p:spPr>
        <p:txBody>
          <a:bodyPr anchor="ctr"/>
          <a:lstStyle>
            <a:lvl1pPr algn="ctr">
              <a:defRPr/>
            </a:lvl1pPr>
          </a:lstStyle>
          <a:p>
            <a:r>
              <a:rPr lang="en-US" dirty="0" smtClean="0"/>
              <a:t>logo</a:t>
            </a:r>
            <a:endParaRPr lang="en-US" dirty="0"/>
          </a:p>
        </p:txBody>
      </p:sp>
      <p:sp>
        <p:nvSpPr>
          <p:cNvPr id="22" name="Text Placeholder 20"/>
          <p:cNvSpPr>
            <a:spLocks noGrp="1"/>
          </p:cNvSpPr>
          <p:nvPr>
            <p:ph type="body" sz="quarter" idx="13" hasCustomPrompt="1"/>
          </p:nvPr>
        </p:nvSpPr>
        <p:spPr>
          <a:xfrm>
            <a:off x="403225" y="2436813"/>
            <a:ext cx="2528888" cy="358775"/>
          </a:xfrm>
        </p:spPr>
        <p:txBody>
          <a:bodyPr lIns="0" anchor="ctr"/>
          <a:lstStyle>
            <a:lvl1pPr>
              <a:defRPr sz="1200" b="1" cap="all"/>
            </a:lvl1pPr>
          </a:lstStyle>
          <a:p>
            <a:pPr lvl="0"/>
            <a:r>
              <a:rPr lang="en-US" dirty="0" smtClean="0"/>
              <a:t>COMPANY NAME</a:t>
            </a:r>
            <a:endParaRPr lang="en-US" dirty="0"/>
          </a:p>
        </p:txBody>
      </p:sp>
      <p:sp>
        <p:nvSpPr>
          <p:cNvPr id="23" name="Text Placeholder 20"/>
          <p:cNvSpPr>
            <a:spLocks noGrp="1"/>
          </p:cNvSpPr>
          <p:nvPr>
            <p:ph type="body" sz="quarter" idx="14" hasCustomPrompt="1"/>
          </p:nvPr>
        </p:nvSpPr>
        <p:spPr>
          <a:xfrm>
            <a:off x="403225" y="2771476"/>
            <a:ext cx="2528888" cy="2206924"/>
          </a:xfrm>
        </p:spPr>
        <p:txBody>
          <a:bodyPr lIns="0" anchor="t"/>
          <a:lstStyle>
            <a:lvl1pPr>
              <a:lnSpc>
                <a:spcPct val="120000"/>
              </a:lnSpc>
              <a:defRPr sz="1400" b="0" cap="none"/>
            </a:lvl1pPr>
          </a:lstStyle>
          <a:p>
            <a:pPr lvl="0"/>
            <a:r>
              <a:rPr lang="en-US" dirty="0" smtClean="0"/>
              <a:t>Description</a:t>
            </a:r>
          </a:p>
        </p:txBody>
      </p:sp>
      <p:sp>
        <p:nvSpPr>
          <p:cNvPr id="24" name="Text Placeholder 20"/>
          <p:cNvSpPr>
            <a:spLocks noGrp="1"/>
          </p:cNvSpPr>
          <p:nvPr>
            <p:ph type="body" sz="quarter" idx="15" hasCustomPrompt="1"/>
          </p:nvPr>
        </p:nvSpPr>
        <p:spPr>
          <a:xfrm>
            <a:off x="3380703" y="2436813"/>
            <a:ext cx="2528888" cy="358775"/>
          </a:xfrm>
        </p:spPr>
        <p:txBody>
          <a:bodyPr lIns="0" anchor="ctr"/>
          <a:lstStyle>
            <a:lvl1pPr>
              <a:defRPr sz="1200" b="1" cap="all"/>
            </a:lvl1pPr>
          </a:lstStyle>
          <a:p>
            <a:pPr lvl="0"/>
            <a:r>
              <a:rPr lang="en-US" dirty="0" smtClean="0"/>
              <a:t>COMPANY NAME</a:t>
            </a:r>
            <a:endParaRPr lang="en-US" dirty="0"/>
          </a:p>
        </p:txBody>
      </p:sp>
      <p:sp>
        <p:nvSpPr>
          <p:cNvPr id="25" name="Text Placeholder 20"/>
          <p:cNvSpPr>
            <a:spLocks noGrp="1"/>
          </p:cNvSpPr>
          <p:nvPr>
            <p:ph type="body" sz="quarter" idx="16" hasCustomPrompt="1"/>
          </p:nvPr>
        </p:nvSpPr>
        <p:spPr>
          <a:xfrm>
            <a:off x="3380703"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26" name="Text Placeholder 20"/>
          <p:cNvSpPr>
            <a:spLocks noGrp="1"/>
          </p:cNvSpPr>
          <p:nvPr>
            <p:ph type="body" sz="quarter" idx="17" hasCustomPrompt="1"/>
          </p:nvPr>
        </p:nvSpPr>
        <p:spPr>
          <a:xfrm>
            <a:off x="6231181" y="24368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257248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mpanies x6">
    <p:spTree>
      <p:nvGrpSpPr>
        <p:cNvPr id="1" name=""/>
        <p:cNvGrpSpPr/>
        <p:nvPr/>
      </p:nvGrpSpPr>
      <p:grpSpPr>
        <a:xfrm>
          <a:off x="0" y="0"/>
          <a:ext cx="0" cy="0"/>
          <a:chOff x="0" y="0"/>
          <a:chExt cx="0" cy="0"/>
        </a:xfrm>
      </p:grpSpPr>
      <p:sp>
        <p:nvSpPr>
          <p:cNvPr id="42" name="Picture Placeholder 3"/>
          <p:cNvSpPr>
            <a:spLocks noGrp="1"/>
          </p:cNvSpPr>
          <p:nvPr>
            <p:ph type="pic" sz="quarter" idx="12" hasCustomPrompt="1"/>
          </p:nvPr>
        </p:nvSpPr>
        <p:spPr>
          <a:xfrm>
            <a:off x="6231181" y="1243465"/>
            <a:ext cx="1436688" cy="673489"/>
          </a:xfrm>
        </p:spPr>
        <p:txBody>
          <a:bodyPr anchor="ctr"/>
          <a:lstStyle>
            <a:lvl1pPr algn="ctr">
              <a:defRPr/>
            </a:lvl1pPr>
          </a:lstStyle>
          <a:p>
            <a:r>
              <a:rPr lang="en-US" dirty="0" smtClean="0"/>
              <a:t>logo</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20"/>
          <p:cNvSpPr>
            <a:spLocks noGrp="1"/>
          </p:cNvSpPr>
          <p:nvPr>
            <p:ph type="body" sz="quarter" idx="18" hasCustomPrompt="1"/>
          </p:nvPr>
        </p:nvSpPr>
        <p:spPr>
          <a:xfrm>
            <a:off x="6231181"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0" name="Picture Placeholder 3"/>
          <p:cNvSpPr>
            <a:spLocks noGrp="1"/>
          </p:cNvSpPr>
          <p:nvPr>
            <p:ph type="pic" sz="quarter" idx="10" hasCustomPrompt="1"/>
          </p:nvPr>
        </p:nvSpPr>
        <p:spPr>
          <a:xfrm>
            <a:off x="403225" y="1243465"/>
            <a:ext cx="1436688" cy="673489"/>
          </a:xfrm>
        </p:spPr>
        <p:txBody>
          <a:bodyPr anchor="ctr"/>
          <a:lstStyle>
            <a:lvl1pPr algn="ctr">
              <a:defRPr/>
            </a:lvl1pPr>
          </a:lstStyle>
          <a:p>
            <a:r>
              <a:rPr lang="en-US" dirty="0" smtClean="0"/>
              <a:t>logo</a:t>
            </a:r>
            <a:endParaRPr lang="en-US" dirty="0"/>
          </a:p>
        </p:txBody>
      </p:sp>
      <p:sp>
        <p:nvSpPr>
          <p:cNvPr id="41" name="Picture Placeholder 3"/>
          <p:cNvSpPr>
            <a:spLocks noGrp="1"/>
          </p:cNvSpPr>
          <p:nvPr>
            <p:ph type="pic" sz="quarter" idx="11" hasCustomPrompt="1"/>
          </p:nvPr>
        </p:nvSpPr>
        <p:spPr>
          <a:xfrm>
            <a:off x="3380703" y="1243465"/>
            <a:ext cx="1436688" cy="673489"/>
          </a:xfrm>
        </p:spPr>
        <p:txBody>
          <a:bodyPr anchor="ctr"/>
          <a:lstStyle>
            <a:lvl1pPr algn="ctr">
              <a:defRPr/>
            </a:lvl1pPr>
          </a:lstStyle>
          <a:p>
            <a:r>
              <a:rPr lang="en-US" dirty="0" smtClean="0"/>
              <a:t>logo</a:t>
            </a:r>
            <a:endParaRPr lang="en-US" dirty="0"/>
          </a:p>
        </p:txBody>
      </p:sp>
      <p:sp>
        <p:nvSpPr>
          <p:cNvPr id="43" name="Text Placeholder 20"/>
          <p:cNvSpPr>
            <a:spLocks noGrp="1"/>
          </p:cNvSpPr>
          <p:nvPr>
            <p:ph type="body" sz="quarter" idx="13" hasCustomPrompt="1"/>
          </p:nvPr>
        </p:nvSpPr>
        <p:spPr>
          <a:xfrm>
            <a:off x="403225" y="2031254"/>
            <a:ext cx="2528888" cy="358775"/>
          </a:xfrm>
        </p:spPr>
        <p:txBody>
          <a:bodyPr lIns="0" anchor="ctr"/>
          <a:lstStyle>
            <a:lvl1pPr>
              <a:defRPr sz="1200" b="1" cap="all"/>
            </a:lvl1pPr>
          </a:lstStyle>
          <a:p>
            <a:pPr lvl="0"/>
            <a:r>
              <a:rPr lang="en-US" dirty="0" smtClean="0"/>
              <a:t>COMPANY NAME</a:t>
            </a:r>
            <a:endParaRPr lang="en-US" dirty="0"/>
          </a:p>
        </p:txBody>
      </p:sp>
      <p:sp>
        <p:nvSpPr>
          <p:cNvPr id="44" name="Text Placeholder 20"/>
          <p:cNvSpPr>
            <a:spLocks noGrp="1"/>
          </p:cNvSpPr>
          <p:nvPr>
            <p:ph type="body" sz="quarter" idx="14" hasCustomPrompt="1"/>
          </p:nvPr>
        </p:nvSpPr>
        <p:spPr>
          <a:xfrm>
            <a:off x="403225"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5" name="Text Placeholder 20"/>
          <p:cNvSpPr>
            <a:spLocks noGrp="1"/>
          </p:cNvSpPr>
          <p:nvPr>
            <p:ph type="body" sz="quarter" idx="15" hasCustomPrompt="1"/>
          </p:nvPr>
        </p:nvSpPr>
        <p:spPr>
          <a:xfrm>
            <a:off x="3380703" y="2031254"/>
            <a:ext cx="2528888" cy="358775"/>
          </a:xfrm>
        </p:spPr>
        <p:txBody>
          <a:bodyPr lIns="0" anchor="ctr"/>
          <a:lstStyle>
            <a:lvl1pPr>
              <a:defRPr sz="1200" b="1" cap="all"/>
            </a:lvl1pPr>
          </a:lstStyle>
          <a:p>
            <a:pPr lvl="0"/>
            <a:r>
              <a:rPr lang="en-US" dirty="0" smtClean="0"/>
              <a:t>COMPANY NAME</a:t>
            </a:r>
            <a:endParaRPr lang="en-US" dirty="0"/>
          </a:p>
        </p:txBody>
      </p:sp>
      <p:sp>
        <p:nvSpPr>
          <p:cNvPr id="46" name="Text Placeholder 20"/>
          <p:cNvSpPr>
            <a:spLocks noGrp="1"/>
          </p:cNvSpPr>
          <p:nvPr>
            <p:ph type="body" sz="quarter" idx="16" hasCustomPrompt="1"/>
          </p:nvPr>
        </p:nvSpPr>
        <p:spPr>
          <a:xfrm>
            <a:off x="3380703"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7" name="Text Placeholder 20"/>
          <p:cNvSpPr>
            <a:spLocks noGrp="1"/>
          </p:cNvSpPr>
          <p:nvPr>
            <p:ph type="body" sz="quarter" idx="17" hasCustomPrompt="1"/>
          </p:nvPr>
        </p:nvSpPr>
        <p:spPr>
          <a:xfrm>
            <a:off x="6231181" y="2031254"/>
            <a:ext cx="2528888" cy="358775"/>
          </a:xfrm>
        </p:spPr>
        <p:txBody>
          <a:bodyPr lIns="0" anchor="ctr"/>
          <a:lstStyle>
            <a:lvl1pPr>
              <a:defRPr sz="1200" b="1" cap="all"/>
            </a:lvl1pPr>
          </a:lstStyle>
          <a:p>
            <a:pPr lvl="0"/>
            <a:r>
              <a:rPr lang="en-US" dirty="0" smtClean="0"/>
              <a:t>COMPANY NAME</a:t>
            </a:r>
            <a:endParaRPr lang="en-US" dirty="0"/>
          </a:p>
        </p:txBody>
      </p:sp>
      <p:sp>
        <p:nvSpPr>
          <p:cNvPr id="48" name="Text Placeholder 20"/>
          <p:cNvSpPr>
            <a:spLocks noGrp="1"/>
          </p:cNvSpPr>
          <p:nvPr>
            <p:ph type="body" sz="quarter" idx="19" hasCustomPrompt="1"/>
          </p:nvPr>
        </p:nvSpPr>
        <p:spPr>
          <a:xfrm>
            <a:off x="6231181"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9" name="Picture Placeholder 3"/>
          <p:cNvSpPr>
            <a:spLocks noGrp="1"/>
          </p:cNvSpPr>
          <p:nvPr>
            <p:ph type="pic" sz="quarter" idx="20" hasCustomPrompt="1"/>
          </p:nvPr>
        </p:nvSpPr>
        <p:spPr>
          <a:xfrm>
            <a:off x="403225" y="3528624"/>
            <a:ext cx="1436688" cy="673489"/>
          </a:xfrm>
        </p:spPr>
        <p:txBody>
          <a:bodyPr anchor="ctr"/>
          <a:lstStyle>
            <a:lvl1pPr algn="ctr">
              <a:defRPr/>
            </a:lvl1pPr>
          </a:lstStyle>
          <a:p>
            <a:r>
              <a:rPr lang="en-US" dirty="0" smtClean="0"/>
              <a:t>logo</a:t>
            </a:r>
            <a:endParaRPr lang="en-US" dirty="0"/>
          </a:p>
        </p:txBody>
      </p:sp>
      <p:sp>
        <p:nvSpPr>
          <p:cNvPr id="50" name="Picture Placeholder 3"/>
          <p:cNvSpPr>
            <a:spLocks noGrp="1"/>
          </p:cNvSpPr>
          <p:nvPr>
            <p:ph type="pic" sz="quarter" idx="21" hasCustomPrompt="1"/>
          </p:nvPr>
        </p:nvSpPr>
        <p:spPr>
          <a:xfrm>
            <a:off x="3380703" y="3528624"/>
            <a:ext cx="1436688" cy="673489"/>
          </a:xfrm>
        </p:spPr>
        <p:txBody>
          <a:bodyPr anchor="ctr"/>
          <a:lstStyle>
            <a:lvl1pPr algn="ctr">
              <a:defRPr/>
            </a:lvl1pPr>
          </a:lstStyle>
          <a:p>
            <a:r>
              <a:rPr lang="en-US" dirty="0" smtClean="0"/>
              <a:t>logo</a:t>
            </a:r>
            <a:endParaRPr lang="en-US" dirty="0"/>
          </a:p>
        </p:txBody>
      </p:sp>
      <p:sp>
        <p:nvSpPr>
          <p:cNvPr id="51" name="Picture Placeholder 3"/>
          <p:cNvSpPr>
            <a:spLocks noGrp="1"/>
          </p:cNvSpPr>
          <p:nvPr>
            <p:ph type="pic" sz="quarter" idx="22" hasCustomPrompt="1"/>
          </p:nvPr>
        </p:nvSpPr>
        <p:spPr>
          <a:xfrm>
            <a:off x="6231181" y="3528624"/>
            <a:ext cx="1436688" cy="673489"/>
          </a:xfrm>
        </p:spPr>
        <p:txBody>
          <a:bodyPr anchor="ctr"/>
          <a:lstStyle>
            <a:lvl1pPr algn="ctr">
              <a:defRPr/>
            </a:lvl1pPr>
          </a:lstStyle>
          <a:p>
            <a:r>
              <a:rPr lang="en-US" dirty="0" smtClean="0"/>
              <a:t>logo</a:t>
            </a:r>
            <a:endParaRPr lang="en-US" dirty="0"/>
          </a:p>
        </p:txBody>
      </p:sp>
      <p:sp>
        <p:nvSpPr>
          <p:cNvPr id="52" name="Text Placeholder 20"/>
          <p:cNvSpPr>
            <a:spLocks noGrp="1"/>
          </p:cNvSpPr>
          <p:nvPr>
            <p:ph type="body" sz="quarter" idx="23" hasCustomPrompt="1"/>
          </p:nvPr>
        </p:nvSpPr>
        <p:spPr>
          <a:xfrm>
            <a:off x="403225" y="4316413"/>
            <a:ext cx="2528888" cy="358775"/>
          </a:xfrm>
        </p:spPr>
        <p:txBody>
          <a:bodyPr lIns="0" anchor="ctr"/>
          <a:lstStyle>
            <a:lvl1pPr>
              <a:defRPr sz="1200" b="1" cap="all"/>
            </a:lvl1pPr>
          </a:lstStyle>
          <a:p>
            <a:pPr lvl="0"/>
            <a:r>
              <a:rPr lang="en-US" dirty="0" smtClean="0"/>
              <a:t>COMPANY NAME</a:t>
            </a:r>
            <a:endParaRPr lang="en-US" dirty="0"/>
          </a:p>
        </p:txBody>
      </p:sp>
      <p:sp>
        <p:nvSpPr>
          <p:cNvPr id="53" name="Text Placeholder 20"/>
          <p:cNvSpPr>
            <a:spLocks noGrp="1"/>
          </p:cNvSpPr>
          <p:nvPr>
            <p:ph type="body" sz="quarter" idx="24" hasCustomPrompt="1"/>
          </p:nvPr>
        </p:nvSpPr>
        <p:spPr>
          <a:xfrm>
            <a:off x="403225"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4" name="Text Placeholder 20"/>
          <p:cNvSpPr>
            <a:spLocks noGrp="1"/>
          </p:cNvSpPr>
          <p:nvPr>
            <p:ph type="body" sz="quarter" idx="25" hasCustomPrompt="1"/>
          </p:nvPr>
        </p:nvSpPr>
        <p:spPr>
          <a:xfrm>
            <a:off x="3380703" y="4316413"/>
            <a:ext cx="2528888" cy="358775"/>
          </a:xfrm>
        </p:spPr>
        <p:txBody>
          <a:bodyPr lIns="0" anchor="ctr"/>
          <a:lstStyle>
            <a:lvl1pPr>
              <a:defRPr sz="1200" b="1" cap="all"/>
            </a:lvl1pPr>
          </a:lstStyle>
          <a:p>
            <a:pPr lvl="0"/>
            <a:r>
              <a:rPr lang="en-US" dirty="0" smtClean="0"/>
              <a:t>COMPANY NAME</a:t>
            </a:r>
            <a:endParaRPr lang="en-US" dirty="0"/>
          </a:p>
        </p:txBody>
      </p:sp>
      <p:sp>
        <p:nvSpPr>
          <p:cNvPr id="55" name="Text Placeholder 20"/>
          <p:cNvSpPr>
            <a:spLocks noGrp="1"/>
          </p:cNvSpPr>
          <p:nvPr>
            <p:ph type="body" sz="quarter" idx="26" hasCustomPrompt="1"/>
          </p:nvPr>
        </p:nvSpPr>
        <p:spPr>
          <a:xfrm>
            <a:off x="3380703"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6" name="Text Placeholder 20"/>
          <p:cNvSpPr>
            <a:spLocks noGrp="1"/>
          </p:cNvSpPr>
          <p:nvPr>
            <p:ph type="body" sz="quarter" idx="27" hasCustomPrompt="1"/>
          </p:nvPr>
        </p:nvSpPr>
        <p:spPr>
          <a:xfrm>
            <a:off x="6231181" y="43164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5989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6" name="Shape 36"/>
          <p:cNvSpPr/>
          <p:nvPr/>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9" name="Text Placeholder 11"/>
          <p:cNvSpPr>
            <a:spLocks noGrp="1"/>
          </p:cNvSpPr>
          <p:nvPr>
            <p:ph type="body" sz="quarter" idx="10" hasCustomPrompt="1"/>
          </p:nvPr>
        </p:nvSpPr>
        <p:spPr>
          <a:xfrm>
            <a:off x="613833" y="4096568"/>
            <a:ext cx="672084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8" name="Title 1"/>
          <p:cNvSpPr>
            <a:spLocks noGrp="1"/>
          </p:cNvSpPr>
          <p:nvPr>
            <p:ph type="title" hasCustomPrompt="1"/>
          </p:nvPr>
        </p:nvSpPr>
        <p:spPr>
          <a:xfrm>
            <a:off x="613833" y="2826568"/>
            <a:ext cx="672084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124476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Shape 2"/>
          <p:cNvSpPr/>
          <p:nvPr userDrawn="1"/>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grpSp>
        <p:nvGrpSpPr>
          <p:cNvPr id="161" name="Group 160"/>
          <p:cNvGrpSpPr>
            <a:grpSpLocks noChangeAspect="1"/>
          </p:cNvGrpSpPr>
          <p:nvPr userDrawn="1"/>
        </p:nvGrpSpPr>
        <p:grpSpPr>
          <a:xfrm>
            <a:off x="3006726" y="2780089"/>
            <a:ext cx="6170660" cy="4092415"/>
            <a:chOff x="522288" y="3272841"/>
            <a:chExt cx="1069975" cy="709613"/>
          </a:xfrm>
          <a:solidFill>
            <a:srgbClr val="094E6A">
              <a:alpha val="32000"/>
            </a:srgbClr>
          </a:solidFill>
        </p:grpSpPr>
        <p:sp>
          <p:nvSpPr>
            <p:cNvPr id="162" name="Freeform 2"/>
            <p:cNvSpPr>
              <a:spLocks noChangeArrowheads="1"/>
            </p:cNvSpPr>
            <p:nvPr/>
          </p:nvSpPr>
          <p:spPr bwMode="auto">
            <a:xfrm>
              <a:off x="1417638" y="3535363"/>
              <a:ext cx="174625" cy="55562"/>
            </a:xfrm>
            <a:custGeom>
              <a:avLst/>
              <a:gdLst>
                <a:gd name="T0" fmla="*/ 243 w 487"/>
                <a:gd name="T1" fmla="*/ 154 h 155"/>
                <a:gd name="T2" fmla="*/ 0 w 487"/>
                <a:gd name="T3" fmla="*/ 154 h 155"/>
                <a:gd name="T4" fmla="*/ 0 w 487"/>
                <a:gd name="T5" fmla="*/ 0 h 155"/>
                <a:gd name="T6" fmla="*/ 486 w 487"/>
                <a:gd name="T7" fmla="*/ 0 h 155"/>
                <a:gd name="T8" fmla="*/ 486 w 487"/>
                <a:gd name="T9" fmla="*/ 154 h 155"/>
                <a:gd name="T10" fmla="*/ 243 w 487"/>
                <a:gd name="T11" fmla="*/ 154 h 155"/>
              </a:gdLst>
              <a:ahLst/>
              <a:cxnLst>
                <a:cxn ang="0">
                  <a:pos x="T0" y="T1"/>
                </a:cxn>
                <a:cxn ang="0">
                  <a:pos x="T2" y="T3"/>
                </a:cxn>
                <a:cxn ang="0">
                  <a:pos x="T4" y="T5"/>
                </a:cxn>
                <a:cxn ang="0">
                  <a:pos x="T6" y="T7"/>
                </a:cxn>
                <a:cxn ang="0">
                  <a:pos x="T8" y="T9"/>
                </a:cxn>
                <a:cxn ang="0">
                  <a:pos x="T10" y="T11"/>
                </a:cxn>
              </a:cxnLst>
              <a:rect l="0" t="0" r="r" b="b"/>
              <a:pathLst>
                <a:path w="487" h="155">
                  <a:moveTo>
                    <a:pt x="243" y="154"/>
                  </a:moveTo>
                  <a:lnTo>
                    <a:pt x="0" y="154"/>
                  </a:lnTo>
                  <a:lnTo>
                    <a:pt x="0" y="0"/>
                  </a:lnTo>
                  <a:lnTo>
                    <a:pt x="486" y="0"/>
                  </a:lnTo>
                  <a:lnTo>
                    <a:pt x="486" y="154"/>
                  </a:lnTo>
                  <a:lnTo>
                    <a:pt x="243" y="1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3" name="Freeform 3"/>
            <p:cNvSpPr>
              <a:spLocks noChangeArrowheads="1"/>
            </p:cNvSpPr>
            <p:nvPr/>
          </p:nvSpPr>
          <p:spPr bwMode="auto">
            <a:xfrm>
              <a:off x="522288" y="3272841"/>
              <a:ext cx="1069975" cy="709613"/>
            </a:xfrm>
            <a:custGeom>
              <a:avLst/>
              <a:gdLst>
                <a:gd name="T0" fmla="*/ 1742 w 2971"/>
                <a:gd name="T1" fmla="*/ 736 h 1971"/>
                <a:gd name="T2" fmla="*/ 1122 w 2971"/>
                <a:gd name="T3" fmla="*/ 736 h 1971"/>
                <a:gd name="T4" fmla="*/ 984 w 2971"/>
                <a:gd name="T5" fmla="*/ 750 h 1971"/>
                <a:gd name="T6" fmla="*/ 940 w 2971"/>
                <a:gd name="T7" fmla="*/ 789 h 1971"/>
                <a:gd name="T8" fmla="*/ 892 w 2971"/>
                <a:gd name="T9" fmla="*/ 857 h 1971"/>
                <a:gd name="T10" fmla="*/ 649 w 2971"/>
                <a:gd name="T11" fmla="*/ 1249 h 1971"/>
                <a:gd name="T12" fmla="*/ 838 w 2971"/>
                <a:gd name="T13" fmla="*/ 1201 h 1971"/>
                <a:gd name="T14" fmla="*/ 1391 w 2971"/>
                <a:gd name="T15" fmla="*/ 1201 h 1971"/>
                <a:gd name="T16" fmla="*/ 1176 w 2971"/>
                <a:gd name="T17" fmla="*/ 1498 h 1971"/>
                <a:gd name="T18" fmla="*/ 555 w 2971"/>
                <a:gd name="T19" fmla="*/ 1498 h 1971"/>
                <a:gd name="T20" fmla="*/ 474 w 2971"/>
                <a:gd name="T21" fmla="*/ 1478 h 1971"/>
                <a:gd name="T22" fmla="*/ 460 w 2971"/>
                <a:gd name="T23" fmla="*/ 1410 h 1971"/>
                <a:gd name="T24" fmla="*/ 460 w 2971"/>
                <a:gd name="T25" fmla="*/ 560 h 1971"/>
                <a:gd name="T26" fmla="*/ 486 w 2971"/>
                <a:gd name="T27" fmla="*/ 487 h 1971"/>
                <a:gd name="T28" fmla="*/ 548 w 2971"/>
                <a:gd name="T29" fmla="*/ 459 h 1971"/>
                <a:gd name="T30" fmla="*/ 1527 w 2971"/>
                <a:gd name="T31" fmla="*/ 459 h 1971"/>
                <a:gd name="T32" fmla="*/ 1844 w 2971"/>
                <a:gd name="T33" fmla="*/ 0 h 1971"/>
                <a:gd name="T34" fmla="*/ 244 w 2971"/>
                <a:gd name="T35" fmla="*/ 0 h 1971"/>
                <a:gd name="T36" fmla="*/ 2 w 2971"/>
                <a:gd name="T37" fmla="*/ 242 h 1971"/>
                <a:gd name="T38" fmla="*/ 2 w 2971"/>
                <a:gd name="T39" fmla="*/ 242 h 1971"/>
                <a:gd name="T40" fmla="*/ 1 w 2971"/>
                <a:gd name="T41" fmla="*/ 243 h 1971"/>
                <a:gd name="T42" fmla="*/ 1 w 2971"/>
                <a:gd name="T43" fmla="*/ 1701 h 1971"/>
                <a:gd name="T44" fmla="*/ 0 w 2971"/>
                <a:gd name="T45" fmla="*/ 1726 h 1971"/>
                <a:gd name="T46" fmla="*/ 242 w 2971"/>
                <a:gd name="T47" fmla="*/ 1968 h 1971"/>
                <a:gd name="T48" fmla="*/ 305 w 2971"/>
                <a:gd name="T49" fmla="*/ 1970 h 1971"/>
                <a:gd name="T50" fmla="*/ 1453 w 2971"/>
                <a:gd name="T51" fmla="*/ 1970 h 1971"/>
                <a:gd name="T52" fmla="*/ 2431 w 2971"/>
                <a:gd name="T53" fmla="*/ 581 h 1971"/>
                <a:gd name="T54" fmla="*/ 2431 w 2971"/>
                <a:gd name="T55" fmla="*/ 580 h 1971"/>
                <a:gd name="T56" fmla="*/ 2970 w 2971"/>
                <a:gd name="T57" fmla="*/ 580 h 1971"/>
                <a:gd name="T58" fmla="*/ 2970 w 2971"/>
                <a:gd name="T59" fmla="*/ 0 h 1971"/>
                <a:gd name="T60" fmla="*/ 2242 w 2971"/>
                <a:gd name="T61" fmla="*/ 0 h 1971"/>
                <a:gd name="T62" fmla="*/ 1742 w 2971"/>
                <a:gd name="T63" fmla="*/ 736 h 1971"/>
                <a:gd name="T64" fmla="*/ 972 w 2971"/>
                <a:gd name="T65" fmla="*/ 1050 h 1971"/>
                <a:gd name="T66" fmla="*/ 965 w 2971"/>
                <a:gd name="T67" fmla="*/ 908 h 1971"/>
                <a:gd name="T68" fmla="*/ 1310 w 2971"/>
                <a:gd name="T69" fmla="*/ 908 h 1971"/>
                <a:gd name="T70" fmla="*/ 972 w 2971"/>
                <a:gd name="T71" fmla="*/ 105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1" h="1971">
                  <a:moveTo>
                    <a:pt x="1742" y="736"/>
                  </a:moveTo>
                  <a:lnTo>
                    <a:pt x="1122" y="736"/>
                  </a:lnTo>
                  <a:cubicBezTo>
                    <a:pt x="1122" y="736"/>
                    <a:pt x="1029" y="727"/>
                    <a:pt x="984" y="750"/>
                  </a:cubicBezTo>
                  <a:cubicBezTo>
                    <a:pt x="960" y="762"/>
                    <a:pt x="940" y="789"/>
                    <a:pt x="940" y="789"/>
                  </a:cubicBezTo>
                  <a:lnTo>
                    <a:pt x="892" y="857"/>
                  </a:lnTo>
                  <a:lnTo>
                    <a:pt x="649" y="1249"/>
                  </a:lnTo>
                  <a:lnTo>
                    <a:pt x="838" y="1201"/>
                  </a:lnTo>
                  <a:lnTo>
                    <a:pt x="1391" y="1201"/>
                  </a:lnTo>
                  <a:lnTo>
                    <a:pt x="1176" y="1498"/>
                  </a:lnTo>
                  <a:lnTo>
                    <a:pt x="555" y="1498"/>
                  </a:lnTo>
                  <a:cubicBezTo>
                    <a:pt x="555" y="1498"/>
                    <a:pt x="492" y="1503"/>
                    <a:pt x="474" y="1478"/>
                  </a:cubicBezTo>
                  <a:cubicBezTo>
                    <a:pt x="457" y="1454"/>
                    <a:pt x="460" y="1410"/>
                    <a:pt x="460" y="1410"/>
                  </a:cubicBezTo>
                  <a:lnTo>
                    <a:pt x="460" y="560"/>
                  </a:lnTo>
                  <a:cubicBezTo>
                    <a:pt x="460" y="560"/>
                    <a:pt x="458" y="513"/>
                    <a:pt x="486" y="487"/>
                  </a:cubicBezTo>
                  <a:cubicBezTo>
                    <a:pt x="515" y="459"/>
                    <a:pt x="548" y="459"/>
                    <a:pt x="548" y="459"/>
                  </a:cubicBezTo>
                  <a:lnTo>
                    <a:pt x="1527" y="459"/>
                  </a:lnTo>
                  <a:lnTo>
                    <a:pt x="1844" y="0"/>
                  </a:lnTo>
                  <a:lnTo>
                    <a:pt x="244" y="0"/>
                  </a:lnTo>
                  <a:cubicBezTo>
                    <a:pt x="110" y="0"/>
                    <a:pt x="2" y="108"/>
                    <a:pt x="2" y="242"/>
                  </a:cubicBezTo>
                  <a:lnTo>
                    <a:pt x="2" y="242"/>
                  </a:lnTo>
                  <a:cubicBezTo>
                    <a:pt x="2" y="243"/>
                    <a:pt x="1" y="243"/>
                    <a:pt x="1" y="243"/>
                  </a:cubicBezTo>
                  <a:lnTo>
                    <a:pt x="1" y="1701"/>
                  </a:lnTo>
                  <a:cubicBezTo>
                    <a:pt x="1" y="1709"/>
                    <a:pt x="0" y="1718"/>
                    <a:pt x="0" y="1726"/>
                  </a:cubicBezTo>
                  <a:cubicBezTo>
                    <a:pt x="0" y="1860"/>
                    <a:pt x="109" y="1968"/>
                    <a:pt x="242" y="1968"/>
                  </a:cubicBezTo>
                  <a:cubicBezTo>
                    <a:pt x="260" y="1968"/>
                    <a:pt x="305" y="1970"/>
                    <a:pt x="305" y="1970"/>
                  </a:cubicBezTo>
                  <a:lnTo>
                    <a:pt x="1453" y="1970"/>
                  </a:lnTo>
                  <a:lnTo>
                    <a:pt x="2431" y="581"/>
                  </a:lnTo>
                  <a:lnTo>
                    <a:pt x="2431" y="580"/>
                  </a:lnTo>
                  <a:lnTo>
                    <a:pt x="2970" y="580"/>
                  </a:lnTo>
                  <a:lnTo>
                    <a:pt x="2970" y="0"/>
                  </a:lnTo>
                  <a:lnTo>
                    <a:pt x="2242" y="0"/>
                  </a:lnTo>
                  <a:lnTo>
                    <a:pt x="1742" y="736"/>
                  </a:lnTo>
                  <a:close/>
                  <a:moveTo>
                    <a:pt x="972" y="1050"/>
                  </a:moveTo>
                  <a:lnTo>
                    <a:pt x="965" y="908"/>
                  </a:lnTo>
                  <a:lnTo>
                    <a:pt x="1310" y="908"/>
                  </a:lnTo>
                  <a:lnTo>
                    <a:pt x="972" y="10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4" name="Freeform 4"/>
            <p:cNvSpPr>
              <a:spLocks noChangeArrowheads="1"/>
            </p:cNvSpPr>
            <p:nvPr/>
          </p:nvSpPr>
          <p:spPr bwMode="auto">
            <a:xfrm>
              <a:off x="1417638" y="3646488"/>
              <a:ext cx="174625" cy="55562"/>
            </a:xfrm>
            <a:custGeom>
              <a:avLst/>
              <a:gdLst>
                <a:gd name="T0" fmla="*/ 243 w 487"/>
                <a:gd name="T1" fmla="*/ 155 h 156"/>
                <a:gd name="T2" fmla="*/ 0 w 487"/>
                <a:gd name="T3" fmla="*/ 155 h 156"/>
                <a:gd name="T4" fmla="*/ 0 w 487"/>
                <a:gd name="T5" fmla="*/ 0 h 156"/>
                <a:gd name="T6" fmla="*/ 486 w 487"/>
                <a:gd name="T7" fmla="*/ 0 h 156"/>
                <a:gd name="T8" fmla="*/ 486 w 487"/>
                <a:gd name="T9" fmla="*/ 155 h 156"/>
                <a:gd name="T10" fmla="*/ 243 w 487"/>
                <a:gd name="T11" fmla="*/ 155 h 156"/>
              </a:gdLst>
              <a:ahLst/>
              <a:cxnLst>
                <a:cxn ang="0">
                  <a:pos x="T0" y="T1"/>
                </a:cxn>
                <a:cxn ang="0">
                  <a:pos x="T2" y="T3"/>
                </a:cxn>
                <a:cxn ang="0">
                  <a:pos x="T4" y="T5"/>
                </a:cxn>
                <a:cxn ang="0">
                  <a:pos x="T6" y="T7"/>
                </a:cxn>
                <a:cxn ang="0">
                  <a:pos x="T8" y="T9"/>
                </a:cxn>
                <a:cxn ang="0">
                  <a:pos x="T10" y="T11"/>
                </a:cxn>
              </a:cxnLst>
              <a:rect l="0" t="0" r="r" b="b"/>
              <a:pathLst>
                <a:path w="487" h="156">
                  <a:moveTo>
                    <a:pt x="243" y="155"/>
                  </a:moveTo>
                  <a:lnTo>
                    <a:pt x="0" y="155"/>
                  </a:lnTo>
                  <a:lnTo>
                    <a:pt x="0" y="0"/>
                  </a:lnTo>
                  <a:lnTo>
                    <a:pt x="486" y="0"/>
                  </a:lnTo>
                  <a:lnTo>
                    <a:pt x="486" y="155"/>
                  </a:lnTo>
                  <a:lnTo>
                    <a:pt x="243" y="1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5" name="Freeform 5"/>
            <p:cNvSpPr>
              <a:spLocks noChangeArrowheads="1"/>
            </p:cNvSpPr>
            <p:nvPr/>
          </p:nvSpPr>
          <p:spPr bwMode="auto">
            <a:xfrm>
              <a:off x="1417638" y="3757613"/>
              <a:ext cx="174625" cy="222250"/>
            </a:xfrm>
            <a:custGeom>
              <a:avLst/>
              <a:gdLst>
                <a:gd name="T0" fmla="*/ 243 w 487"/>
                <a:gd name="T1" fmla="*/ 617 h 618"/>
                <a:gd name="T2" fmla="*/ 0 w 487"/>
                <a:gd name="T3" fmla="*/ 617 h 618"/>
                <a:gd name="T4" fmla="*/ 0 w 487"/>
                <a:gd name="T5" fmla="*/ 0 h 618"/>
                <a:gd name="T6" fmla="*/ 486 w 487"/>
                <a:gd name="T7" fmla="*/ 0 h 618"/>
                <a:gd name="T8" fmla="*/ 486 w 487"/>
                <a:gd name="T9" fmla="*/ 617 h 618"/>
                <a:gd name="T10" fmla="*/ 243 w 487"/>
                <a:gd name="T11" fmla="*/ 617 h 618"/>
              </a:gdLst>
              <a:ahLst/>
              <a:cxnLst>
                <a:cxn ang="0">
                  <a:pos x="T0" y="T1"/>
                </a:cxn>
                <a:cxn ang="0">
                  <a:pos x="T2" y="T3"/>
                </a:cxn>
                <a:cxn ang="0">
                  <a:pos x="T4" y="T5"/>
                </a:cxn>
                <a:cxn ang="0">
                  <a:pos x="T6" y="T7"/>
                </a:cxn>
                <a:cxn ang="0">
                  <a:pos x="T8" y="T9"/>
                </a:cxn>
                <a:cxn ang="0">
                  <a:pos x="T10" y="T11"/>
                </a:cxn>
              </a:cxnLst>
              <a:rect l="0" t="0" r="r" b="b"/>
              <a:pathLst>
                <a:path w="487" h="618">
                  <a:moveTo>
                    <a:pt x="243" y="617"/>
                  </a:moveTo>
                  <a:lnTo>
                    <a:pt x="0" y="617"/>
                  </a:lnTo>
                  <a:lnTo>
                    <a:pt x="0" y="0"/>
                  </a:lnTo>
                  <a:lnTo>
                    <a:pt x="486" y="0"/>
                  </a:lnTo>
                  <a:lnTo>
                    <a:pt x="486" y="617"/>
                  </a:lnTo>
                  <a:lnTo>
                    <a:pt x="243" y="6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grpSp>
      <p:sp>
        <p:nvSpPr>
          <p:cNvPr id="10" name="Title 1"/>
          <p:cNvSpPr>
            <a:spLocks noGrp="1"/>
          </p:cNvSpPr>
          <p:nvPr>
            <p:ph type="title" hasCustomPrompt="1"/>
          </p:nvPr>
        </p:nvSpPr>
        <p:spPr>
          <a:xfrm>
            <a:off x="524933" y="2826568"/>
            <a:ext cx="822960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sp>
        <p:nvSpPr>
          <p:cNvPr id="12" name="Text Placeholder 11"/>
          <p:cNvSpPr>
            <a:spLocks noGrp="1"/>
          </p:cNvSpPr>
          <p:nvPr>
            <p:ph type="body" sz="quarter" idx="10" hasCustomPrompt="1"/>
          </p:nvPr>
        </p:nvSpPr>
        <p:spPr>
          <a:xfrm>
            <a:off x="524933" y="4096568"/>
            <a:ext cx="822960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5" name="Text Placeholder 13"/>
          <p:cNvSpPr>
            <a:spLocks noGrp="1"/>
          </p:cNvSpPr>
          <p:nvPr>
            <p:ph type="body" sz="quarter" idx="11" hasCustomPrompt="1"/>
          </p:nvPr>
        </p:nvSpPr>
        <p:spPr>
          <a:xfrm>
            <a:off x="525463" y="5145087"/>
            <a:ext cx="3157537" cy="498475"/>
          </a:xfrm>
          <a:prstGeom prst="rect">
            <a:avLst/>
          </a:prstGeom>
        </p:spPr>
        <p:txBody>
          <a:bodyPr vert="horz"/>
          <a:lstStyle>
            <a:lvl1pPr marL="0" marR="0" indent="0" algn="l" defTabSz="914400" rtl="0" fontAlgn="auto" latinLnBrk="0" hangingPunct="0">
              <a:lnSpc>
                <a:spcPct val="90000"/>
              </a:lnSpc>
              <a:spcBef>
                <a:spcPts val="0"/>
              </a:spcBef>
              <a:spcAft>
                <a:spcPts val="0"/>
              </a:spcAft>
              <a:buClrTx/>
              <a:buSzTx/>
              <a:buFontTx/>
              <a:buNone/>
              <a:tabLst/>
              <a:defRPr kumimoji="0" lang="en-US" sz="900" b="0" i="0" u="none" strike="noStrike" cap="all" spc="0" normalizeH="0" baseline="0" dirty="0">
                <a:ln>
                  <a:noFill/>
                </a:ln>
                <a:solidFill>
                  <a:srgbClr val="000000"/>
                </a:solidFill>
                <a:effectLst/>
                <a:uFillTx/>
                <a:latin typeface="Arial" charset="0"/>
                <a:ea typeface="Arial"/>
                <a:cs typeface="Arial"/>
                <a:sym typeface="Univers LT Std 55 Roman"/>
              </a:defRPr>
            </a:lvl1pPr>
          </a:lstStyle>
          <a:p>
            <a:pPr lvl="0"/>
            <a:r>
              <a:rPr lang="en-US" dirty="0" smtClean="0"/>
              <a:t>date</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114243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68590" y="1224395"/>
            <a:ext cx="8397875" cy="4549775"/>
          </a:xfrm>
          <a:prstGeom prst="rect">
            <a:avLst/>
          </a:prstGeom>
        </p:spPr>
        <p:txBody>
          <a:bodyPr/>
          <a:lstStyle>
            <a:lvl1pPr marL="173736" indent="-173736">
              <a:spcBef>
                <a:spcPts val="1200"/>
              </a:spcBef>
              <a:buFont typeface="Arial"/>
              <a:buChar char="•"/>
              <a:defRPr sz="1800"/>
            </a:lvl1pPr>
            <a:lvl3pPr marL="520700" indent="-177800">
              <a:spcBef>
                <a:spcPts val="1200"/>
              </a:spcBef>
              <a:buFont typeface="Arial"/>
              <a:buChar char="•"/>
              <a:tabLst/>
              <a:defRPr sz="1800"/>
            </a:lvl3pPr>
            <a:lvl5pPr marL="863600" indent="-177800">
              <a:spcBef>
                <a:spcPts val="1200"/>
              </a:spcBef>
              <a:buFont typeface="Arial"/>
              <a:buChar char="•"/>
              <a:defRPr sz="1800"/>
            </a:lvl5pPr>
            <a:lvl6pPr marL="1320800" indent="-176213">
              <a:spcBef>
                <a:spcPts val="1200"/>
              </a:spcBef>
              <a:buFont typeface="Arial"/>
              <a:buChar char="•"/>
              <a:defRPr sz="1800">
                <a:ea typeface="Arial"/>
              </a:defRPr>
            </a:lvl6pPr>
          </a:lstStyle>
          <a:p>
            <a:pPr lvl="0"/>
            <a:r>
              <a:rPr lang="en-US" dirty="0" smtClean="0"/>
              <a:t>Click to edit Master text styles</a:t>
            </a:r>
          </a:p>
          <a:p>
            <a:pPr lvl="2"/>
            <a:r>
              <a:rPr lang="en-US" dirty="0" smtClean="0"/>
              <a:t>Second level</a:t>
            </a:r>
          </a:p>
          <a:p>
            <a:pPr lvl="4"/>
            <a:r>
              <a:rPr lang="en-US" dirty="0" smtClean="0"/>
              <a:t>Third level</a:t>
            </a:r>
          </a:p>
          <a:p>
            <a:pPr lvl="5"/>
            <a:r>
              <a:rPr lang="en-US" dirty="0" smtClean="0"/>
              <a:t>Fourth level</a:t>
            </a:r>
            <a:endParaRPr lang="en-US" dirty="0"/>
          </a:p>
        </p:txBody>
      </p:sp>
    </p:spTree>
    <p:extLst>
      <p:ext uri="{BB962C8B-B14F-4D97-AF65-F5344CB8AC3E}">
        <p14:creationId xmlns:p14="http://schemas.microsoft.com/office/powerpoint/2010/main" val="412822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517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s x 3">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378699"/>
            <a:ext cx="36576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1" name="Text Placeholder 11"/>
          <p:cNvSpPr>
            <a:spLocks noGrp="1"/>
          </p:cNvSpPr>
          <p:nvPr>
            <p:ph type="body" sz="quarter" idx="12"/>
          </p:nvPr>
        </p:nvSpPr>
        <p:spPr>
          <a:xfrm>
            <a:off x="1762685" y="1378699"/>
            <a:ext cx="1364941"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2" name="Text Placeholder 11"/>
          <p:cNvSpPr>
            <a:spLocks noGrp="1"/>
          </p:cNvSpPr>
          <p:nvPr>
            <p:ph type="body" sz="quarter" idx="13"/>
          </p:nvPr>
        </p:nvSpPr>
        <p:spPr>
          <a:xfrm>
            <a:off x="4534711" y="1378699"/>
            <a:ext cx="1403885"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345680" y="1378699"/>
            <a:ext cx="180848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9061" y="1378699"/>
            <a:ext cx="1300163" cy="1298448"/>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3181087" y="1378699"/>
            <a:ext cx="1300163" cy="1298448"/>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5992057" y="1378699"/>
            <a:ext cx="1300163" cy="1298448"/>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41719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41719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41719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41719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3" name="Text Placeholder 38"/>
          <p:cNvSpPr>
            <a:spLocks noGrp="1"/>
          </p:cNvSpPr>
          <p:nvPr>
            <p:ph type="body" sz="quarter" idx="23" hasCustomPrompt="1"/>
          </p:nvPr>
        </p:nvSpPr>
        <p:spPr>
          <a:xfrm>
            <a:off x="3172248"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4" name="Text Placeholder 43"/>
          <p:cNvSpPr>
            <a:spLocks noGrp="1"/>
          </p:cNvSpPr>
          <p:nvPr>
            <p:ph type="body" sz="quarter" idx="24" hasCustomPrompt="1"/>
          </p:nvPr>
        </p:nvSpPr>
        <p:spPr>
          <a:xfrm>
            <a:off x="3172249"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5" name="Text Placeholder 45"/>
          <p:cNvSpPr>
            <a:spLocks noGrp="1"/>
          </p:cNvSpPr>
          <p:nvPr>
            <p:ph type="body" sz="quarter" idx="25" hasCustomPrompt="1"/>
          </p:nvPr>
        </p:nvSpPr>
        <p:spPr>
          <a:xfrm>
            <a:off x="3172248"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6" name="Text Placeholder 47"/>
          <p:cNvSpPr>
            <a:spLocks noGrp="1"/>
          </p:cNvSpPr>
          <p:nvPr>
            <p:ph type="body" sz="quarter" idx="26"/>
          </p:nvPr>
        </p:nvSpPr>
        <p:spPr>
          <a:xfrm>
            <a:off x="3172248"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7" name="Text Placeholder 38"/>
          <p:cNvSpPr>
            <a:spLocks noGrp="1"/>
          </p:cNvSpPr>
          <p:nvPr>
            <p:ph type="body" sz="quarter" idx="27" hasCustomPrompt="1"/>
          </p:nvPr>
        </p:nvSpPr>
        <p:spPr>
          <a:xfrm>
            <a:off x="598487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8" name="Text Placeholder 43"/>
          <p:cNvSpPr>
            <a:spLocks noGrp="1"/>
          </p:cNvSpPr>
          <p:nvPr>
            <p:ph type="body" sz="quarter" idx="28" hasCustomPrompt="1"/>
          </p:nvPr>
        </p:nvSpPr>
        <p:spPr>
          <a:xfrm>
            <a:off x="598487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9" name="Text Placeholder 45"/>
          <p:cNvSpPr>
            <a:spLocks noGrp="1"/>
          </p:cNvSpPr>
          <p:nvPr>
            <p:ph type="body" sz="quarter" idx="29" hasCustomPrompt="1"/>
          </p:nvPr>
        </p:nvSpPr>
        <p:spPr>
          <a:xfrm>
            <a:off x="598487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0" name="Text Placeholder 47"/>
          <p:cNvSpPr>
            <a:spLocks noGrp="1"/>
          </p:cNvSpPr>
          <p:nvPr>
            <p:ph type="body" sz="quarter" idx="30"/>
          </p:nvPr>
        </p:nvSpPr>
        <p:spPr>
          <a:xfrm>
            <a:off x="598487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124357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3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403728" y="2858447"/>
            <a:ext cx="2690957"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8" name="Text Placeholder 6"/>
          <p:cNvSpPr>
            <a:spLocks noGrp="1"/>
          </p:cNvSpPr>
          <p:nvPr>
            <p:ph type="body" sz="quarter" idx="11" hasCustomPrompt="1"/>
          </p:nvPr>
        </p:nvSpPr>
        <p:spPr>
          <a:xfrm>
            <a:off x="403728" y="1154550"/>
            <a:ext cx="4607504"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594574"/>
            <a:ext cx="4607504" cy="1257154"/>
          </a:xfrm>
          <a:prstGeom prst="rect">
            <a:avLst/>
          </a:prstGeom>
        </p:spPr>
        <p:txBody>
          <a:bodyPr vert="horz" lIns="0"/>
          <a:lstStyle>
            <a:lvl1pPr marL="0" indent="0">
              <a:buNone/>
              <a:defRPr sz="1600" baseline="0">
                <a:solidFill>
                  <a:schemeClr val="accent4"/>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13" name="Text Placeholder 4"/>
          <p:cNvSpPr>
            <a:spLocks noGrp="1"/>
          </p:cNvSpPr>
          <p:nvPr>
            <p:ph type="body" sz="quarter" idx="13"/>
          </p:nvPr>
        </p:nvSpPr>
        <p:spPr>
          <a:xfrm>
            <a:off x="3301129" y="2858447"/>
            <a:ext cx="2591272"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6222201" y="1686934"/>
            <a:ext cx="2532063"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6222201" y="2067929"/>
            <a:ext cx="2532063" cy="3709281"/>
          </a:xfrm>
          <a:prstGeom prst="rect">
            <a:avLst/>
          </a:prstGeom>
          <a:solidFill>
            <a:schemeClr val="bg1"/>
          </a:solidFill>
          <a:ln w="12700">
            <a:solidFill>
              <a:srgbClr val="66BCDB"/>
            </a:solidFill>
            <a:miter lim="400000"/>
          </a:ln>
        </p:spPr>
        <p:txBody>
          <a:bodyPr lIns="182880" tIns="320040" rIns="182880" anchor="t" anchorCtr="0"/>
          <a:lstStyle>
            <a:lvl1pPr>
              <a:lnSpc>
                <a:spcPct val="120000"/>
              </a:lnSpc>
              <a:buFontTx/>
              <a:buNone/>
              <a:defRPr lang="en-US" sz="1400" b="1"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50" name="Picture Placeholder 49"/>
          <p:cNvSpPr>
            <a:spLocks noGrp="1"/>
          </p:cNvSpPr>
          <p:nvPr>
            <p:ph type="pic" sz="quarter" idx="34" hasCustomPrompt="1"/>
          </p:nvPr>
        </p:nvSpPr>
        <p:spPr>
          <a:xfrm>
            <a:off x="407978"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1" name="Picture Placeholder 49"/>
          <p:cNvSpPr>
            <a:spLocks noGrp="1"/>
          </p:cNvSpPr>
          <p:nvPr>
            <p:ph type="pic" sz="quarter" idx="35" hasCustomPrompt="1"/>
          </p:nvPr>
        </p:nvSpPr>
        <p:spPr>
          <a:xfrm>
            <a:off x="1827070"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2" name="Picture Placeholder 49"/>
          <p:cNvSpPr>
            <a:spLocks noGrp="1"/>
          </p:cNvSpPr>
          <p:nvPr>
            <p:ph type="pic" sz="quarter" idx="36" hasCustomPrompt="1"/>
          </p:nvPr>
        </p:nvSpPr>
        <p:spPr>
          <a:xfrm>
            <a:off x="3246162"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3" name="Picture Placeholder 49"/>
          <p:cNvSpPr>
            <a:spLocks noGrp="1"/>
          </p:cNvSpPr>
          <p:nvPr>
            <p:ph type="pic" sz="quarter" idx="37" hasCustomPrompt="1"/>
          </p:nvPr>
        </p:nvSpPr>
        <p:spPr>
          <a:xfrm>
            <a:off x="4665255"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Tree>
    <p:extLst>
      <p:ext uri="{BB962C8B-B14F-4D97-AF65-F5344CB8AC3E}">
        <p14:creationId xmlns:p14="http://schemas.microsoft.com/office/powerpoint/2010/main" val="238967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277141"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277141" cy="40584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930100" y="1259242"/>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930100" y="1640237"/>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29" name="Text Placeholder 20"/>
          <p:cNvSpPr>
            <a:spLocks noGrp="1"/>
          </p:cNvSpPr>
          <p:nvPr>
            <p:ph type="body" sz="quarter" idx="16"/>
          </p:nvPr>
        </p:nvSpPr>
        <p:spPr>
          <a:xfrm>
            <a:off x="5930100" y="3617157"/>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30" name="Text Placeholder 20"/>
          <p:cNvSpPr>
            <a:spLocks noGrp="1"/>
          </p:cNvSpPr>
          <p:nvPr>
            <p:ph type="body" sz="quarter" idx="17" hasCustomPrompt="1"/>
          </p:nvPr>
        </p:nvSpPr>
        <p:spPr>
          <a:xfrm>
            <a:off x="5930100" y="3998152"/>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302557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477379"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477380" cy="12629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29042" y="3195284"/>
            <a:ext cx="52337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29042" y="3576279"/>
            <a:ext cx="5233796" cy="2303821"/>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6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304836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Light Subhead Space for Graphic">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1591056"/>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Tree>
    <p:extLst>
      <p:ext uri="{BB962C8B-B14F-4D97-AF65-F5344CB8AC3E}">
        <p14:creationId xmlns:p14="http://schemas.microsoft.com/office/powerpoint/2010/main" val="306801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3" name="Text Placeholder 22"/>
          <p:cNvSpPr>
            <a:spLocks noGrp="1"/>
          </p:cNvSpPr>
          <p:nvPr>
            <p:ph type="body" sz="quarter" idx="18"/>
          </p:nvPr>
        </p:nvSpPr>
        <p:spPr>
          <a:xfrm>
            <a:off x="394453"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6" name="Text Placeholder 22"/>
          <p:cNvSpPr>
            <a:spLocks noGrp="1"/>
          </p:cNvSpPr>
          <p:nvPr>
            <p:ph type="body" sz="quarter" idx="21"/>
          </p:nvPr>
        </p:nvSpPr>
        <p:spPr>
          <a:xfrm>
            <a:off x="6717237"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716571"/>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
        <p:nvSpPr>
          <p:cNvPr id="18" name="Text Placeholder 20"/>
          <p:cNvSpPr>
            <a:spLocks noGrp="1"/>
          </p:cNvSpPr>
          <p:nvPr>
            <p:ph type="body" sz="quarter" idx="14"/>
          </p:nvPr>
        </p:nvSpPr>
        <p:spPr>
          <a:xfrm>
            <a:off x="394453"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19" name="Text Placeholder 20"/>
          <p:cNvSpPr>
            <a:spLocks noGrp="1"/>
          </p:cNvSpPr>
          <p:nvPr>
            <p:ph type="body" sz="quarter" idx="15"/>
          </p:nvPr>
        </p:nvSpPr>
        <p:spPr>
          <a:xfrm>
            <a:off x="2508095"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1" name="Text Placeholder 20"/>
          <p:cNvSpPr>
            <a:spLocks noGrp="1"/>
          </p:cNvSpPr>
          <p:nvPr>
            <p:ph type="body" sz="quarter" idx="16"/>
          </p:nvPr>
        </p:nvSpPr>
        <p:spPr>
          <a:xfrm>
            <a:off x="4612666" y="1993110"/>
            <a:ext cx="2048256" cy="155594"/>
          </a:xfrm>
          <a:prstGeom prst="rect">
            <a:avLst/>
          </a:prstGeom>
          <a:solidFill>
            <a:schemeClr val="tx1"/>
          </a:solidFill>
          <a:ln>
            <a:noFill/>
          </a:ln>
        </p:spPr>
        <p:txBody>
          <a:bodyPr vert="horz" anchor="ctr"/>
          <a:lstStyle>
            <a:lvl1pPr marL="57150" indent="0">
              <a:buNone/>
              <a:defRPr sz="900">
                <a:solidFill>
                  <a:schemeClr val="tx1"/>
                </a:solidFill>
              </a:defRPr>
            </a:lvl1pPr>
          </a:lstStyle>
          <a:p>
            <a:pPr lvl="0"/>
            <a:endParaRPr lang="en-US" dirty="0"/>
          </a:p>
        </p:txBody>
      </p:sp>
      <p:sp>
        <p:nvSpPr>
          <p:cNvPr id="22" name="Text Placeholder 20"/>
          <p:cNvSpPr>
            <a:spLocks noGrp="1"/>
          </p:cNvSpPr>
          <p:nvPr>
            <p:ph type="body" sz="quarter" idx="17"/>
          </p:nvPr>
        </p:nvSpPr>
        <p:spPr>
          <a:xfrm>
            <a:off x="6717237"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4" name="Text Placeholder 22"/>
          <p:cNvSpPr>
            <a:spLocks noGrp="1"/>
          </p:cNvSpPr>
          <p:nvPr>
            <p:ph type="body" sz="quarter" idx="19"/>
          </p:nvPr>
        </p:nvSpPr>
        <p:spPr>
          <a:xfrm>
            <a:off x="2508095"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5" name="Text Placeholder 22"/>
          <p:cNvSpPr>
            <a:spLocks noGrp="1"/>
          </p:cNvSpPr>
          <p:nvPr>
            <p:ph type="body" sz="quarter" idx="20"/>
          </p:nvPr>
        </p:nvSpPr>
        <p:spPr>
          <a:xfrm>
            <a:off x="4612666"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C0B0B"/>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8" name="Text Placeholder 27"/>
          <p:cNvSpPr>
            <a:spLocks noGrp="1"/>
          </p:cNvSpPr>
          <p:nvPr>
            <p:ph type="body" sz="quarter" idx="22"/>
          </p:nvPr>
        </p:nvSpPr>
        <p:spPr>
          <a:xfrm>
            <a:off x="394453"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29" name="Text Placeholder 27"/>
          <p:cNvSpPr>
            <a:spLocks noGrp="1"/>
          </p:cNvSpPr>
          <p:nvPr>
            <p:ph type="body" sz="quarter" idx="23"/>
          </p:nvPr>
        </p:nvSpPr>
        <p:spPr>
          <a:xfrm>
            <a:off x="2508095"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0" name="Text Placeholder 27"/>
          <p:cNvSpPr>
            <a:spLocks noGrp="1"/>
          </p:cNvSpPr>
          <p:nvPr>
            <p:ph type="body" sz="quarter" idx="24"/>
          </p:nvPr>
        </p:nvSpPr>
        <p:spPr>
          <a:xfrm>
            <a:off x="4612666"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rgbClr val="0C0B0B"/>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1" name="Text Placeholder 27"/>
          <p:cNvSpPr>
            <a:spLocks noGrp="1"/>
          </p:cNvSpPr>
          <p:nvPr>
            <p:ph type="body" sz="quarter" idx="25"/>
          </p:nvPr>
        </p:nvSpPr>
        <p:spPr>
          <a:xfrm>
            <a:off x="6717237"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75969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Divider Image 1">
    <p:spTree>
      <p:nvGrpSpPr>
        <p:cNvPr id="1" name=""/>
        <p:cNvGrpSpPr/>
        <p:nvPr/>
      </p:nvGrpSpPr>
      <p:grpSpPr>
        <a:xfrm>
          <a:off x="0" y="0"/>
          <a:ext cx="0" cy="0"/>
          <a:chOff x="0" y="0"/>
          <a:chExt cx="0" cy="0"/>
        </a:xfrm>
      </p:grpSpPr>
      <p:pic>
        <p:nvPicPr>
          <p:cNvPr id="2" name="Picture 1" descr="iStock_000020604690_Doubl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6" t="13316" r="9058" b="31850"/>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148612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Divider Image 2">
    <p:spTree>
      <p:nvGrpSpPr>
        <p:cNvPr id="1" name=""/>
        <p:cNvGrpSpPr/>
        <p:nvPr/>
      </p:nvGrpSpPr>
      <p:grpSpPr>
        <a:xfrm>
          <a:off x="0" y="0"/>
          <a:ext cx="0" cy="0"/>
          <a:chOff x="0" y="0"/>
          <a:chExt cx="0" cy="0"/>
        </a:xfrm>
      </p:grpSpPr>
      <p:pic>
        <p:nvPicPr>
          <p:cNvPr id="3" name="Picture 2" descr="iStock_31042804_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1" r="28190" b="26513"/>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194940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Divider Image 3">
    <p:spTree>
      <p:nvGrpSpPr>
        <p:cNvPr id="1" name=""/>
        <p:cNvGrpSpPr/>
        <p:nvPr/>
      </p:nvGrpSpPr>
      <p:grpSpPr>
        <a:xfrm>
          <a:off x="0" y="0"/>
          <a:ext cx="0" cy="0"/>
          <a:chOff x="0" y="0"/>
          <a:chExt cx="0" cy="0"/>
        </a:xfrm>
      </p:grpSpPr>
      <p:pic>
        <p:nvPicPr>
          <p:cNvPr id="2" name="Picture 1" descr="iStock_000094559201_X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72" t="1" r="9540" b="1"/>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441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Divider Image Placeholder">
    <p:spTree>
      <p:nvGrpSpPr>
        <p:cNvPr id="1" name=""/>
        <p:cNvGrpSpPr/>
        <p:nvPr/>
      </p:nvGrpSpPr>
      <p:grpSpPr>
        <a:xfrm>
          <a:off x="0" y="0"/>
          <a:ext cx="0" cy="0"/>
          <a:chOff x="0" y="0"/>
          <a:chExt cx="0" cy="0"/>
        </a:xfrm>
      </p:grpSpPr>
      <p:sp>
        <p:nvSpPr>
          <p:cNvPr id="16" name="Picture Placeholder 4"/>
          <p:cNvSpPr>
            <a:spLocks noGrp="1"/>
          </p:cNvSpPr>
          <p:nvPr>
            <p:ph type="pic" sz="quarter" idx="11"/>
          </p:nvPr>
        </p:nvSpPr>
        <p:spPr>
          <a:xfrm>
            <a:off x="-34925" y="0"/>
            <a:ext cx="9178925" cy="6858000"/>
          </a:xfrm>
          <a:prstGeom prst="rect">
            <a:avLst/>
          </a:prstGeom>
        </p:spPr>
        <p:txBody>
          <a:bodyPr vert="horz" anchor="ctr"/>
          <a:lstStyle>
            <a:lvl1pPr algn="r">
              <a:defRPr baseline="0"/>
            </a:lvl1pPr>
          </a:lstStyle>
          <a:p>
            <a:endParaRPr lang="en-US" dirty="0"/>
          </a:p>
        </p:txBody>
      </p:sp>
    </p:spTree>
    <p:extLst>
      <p:ext uri="{BB962C8B-B14F-4D97-AF65-F5344CB8AC3E}">
        <p14:creationId xmlns:p14="http://schemas.microsoft.com/office/powerpoint/2010/main" val="375338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os x 4">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547813"/>
            <a:ext cx="365760" cy="961707"/>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731760" y="1547813"/>
            <a:ext cx="142240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8179" y="1549819"/>
            <a:ext cx="969263" cy="969263"/>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2508760" y="1549819"/>
            <a:ext cx="969263" cy="969263"/>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4609341" y="1549819"/>
            <a:ext cx="969263" cy="969263"/>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38671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38671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38671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38671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36" name="Picture Placeholder 24"/>
          <p:cNvSpPr>
            <a:spLocks noGrp="1"/>
          </p:cNvSpPr>
          <p:nvPr>
            <p:ph type="pic" sz="quarter" idx="23" hasCustomPrompt="1"/>
          </p:nvPr>
        </p:nvSpPr>
        <p:spPr>
          <a:xfrm>
            <a:off x="6709922" y="1549819"/>
            <a:ext cx="969263" cy="969263"/>
          </a:xfrm>
        </p:spPr>
        <p:txBody>
          <a:bodyPr/>
          <a:lstStyle>
            <a:lvl1pPr>
              <a:defRPr sz="1200"/>
            </a:lvl1pPr>
          </a:lstStyle>
          <a:p>
            <a:r>
              <a:rPr lang="en-US" dirty="0" smtClean="0"/>
              <a:t>Headshot</a:t>
            </a:r>
            <a:endParaRPr lang="en-US" dirty="0"/>
          </a:p>
        </p:txBody>
      </p:sp>
      <p:sp>
        <p:nvSpPr>
          <p:cNvPr id="37" name="Text Placeholder 11"/>
          <p:cNvSpPr>
            <a:spLocks noGrp="1"/>
          </p:cNvSpPr>
          <p:nvPr>
            <p:ph type="body" sz="quarter" idx="24"/>
          </p:nvPr>
        </p:nvSpPr>
        <p:spPr>
          <a:xfrm>
            <a:off x="5631183"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38" name="Text Placeholder 11"/>
          <p:cNvSpPr>
            <a:spLocks noGrp="1"/>
          </p:cNvSpPr>
          <p:nvPr>
            <p:ph type="body" sz="quarter" idx="25"/>
          </p:nvPr>
        </p:nvSpPr>
        <p:spPr>
          <a:xfrm>
            <a:off x="3530602"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0" name="Text Placeholder 11"/>
          <p:cNvSpPr>
            <a:spLocks noGrp="1"/>
          </p:cNvSpPr>
          <p:nvPr>
            <p:ph type="body" sz="quarter" idx="26"/>
          </p:nvPr>
        </p:nvSpPr>
        <p:spPr>
          <a:xfrm>
            <a:off x="1430021"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1" name="Text Placeholder 38"/>
          <p:cNvSpPr>
            <a:spLocks noGrp="1"/>
          </p:cNvSpPr>
          <p:nvPr>
            <p:ph type="body" sz="quarter" idx="27" hasCustomPrompt="1"/>
          </p:nvPr>
        </p:nvSpPr>
        <p:spPr>
          <a:xfrm>
            <a:off x="251015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2" name="Text Placeholder 43"/>
          <p:cNvSpPr>
            <a:spLocks noGrp="1"/>
          </p:cNvSpPr>
          <p:nvPr>
            <p:ph type="body" sz="quarter" idx="28" hasCustomPrompt="1"/>
          </p:nvPr>
        </p:nvSpPr>
        <p:spPr>
          <a:xfrm>
            <a:off x="251015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3" name="Text Placeholder 45"/>
          <p:cNvSpPr>
            <a:spLocks noGrp="1"/>
          </p:cNvSpPr>
          <p:nvPr>
            <p:ph type="body" sz="quarter" idx="29" hasCustomPrompt="1"/>
          </p:nvPr>
        </p:nvSpPr>
        <p:spPr>
          <a:xfrm>
            <a:off x="251015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5" name="Text Placeholder 47"/>
          <p:cNvSpPr>
            <a:spLocks noGrp="1"/>
          </p:cNvSpPr>
          <p:nvPr>
            <p:ph type="body" sz="quarter" idx="30"/>
          </p:nvPr>
        </p:nvSpPr>
        <p:spPr>
          <a:xfrm>
            <a:off x="251015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47" name="Text Placeholder 38"/>
          <p:cNvSpPr>
            <a:spLocks noGrp="1"/>
          </p:cNvSpPr>
          <p:nvPr>
            <p:ph type="body" sz="quarter" idx="31" hasCustomPrompt="1"/>
          </p:nvPr>
        </p:nvSpPr>
        <p:spPr>
          <a:xfrm>
            <a:off x="461327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9" name="Text Placeholder 43"/>
          <p:cNvSpPr>
            <a:spLocks noGrp="1"/>
          </p:cNvSpPr>
          <p:nvPr>
            <p:ph type="body" sz="quarter" idx="32" hasCustomPrompt="1"/>
          </p:nvPr>
        </p:nvSpPr>
        <p:spPr>
          <a:xfrm>
            <a:off x="461327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0" name="Text Placeholder 45"/>
          <p:cNvSpPr>
            <a:spLocks noGrp="1"/>
          </p:cNvSpPr>
          <p:nvPr>
            <p:ph type="body" sz="quarter" idx="33" hasCustomPrompt="1"/>
          </p:nvPr>
        </p:nvSpPr>
        <p:spPr>
          <a:xfrm>
            <a:off x="461327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1" name="Text Placeholder 47"/>
          <p:cNvSpPr>
            <a:spLocks noGrp="1"/>
          </p:cNvSpPr>
          <p:nvPr>
            <p:ph type="body" sz="quarter" idx="34"/>
          </p:nvPr>
        </p:nvSpPr>
        <p:spPr>
          <a:xfrm>
            <a:off x="461327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2" name="Text Placeholder 38"/>
          <p:cNvSpPr>
            <a:spLocks noGrp="1"/>
          </p:cNvSpPr>
          <p:nvPr>
            <p:ph type="body" sz="quarter" idx="35" hasCustomPrompt="1"/>
          </p:nvPr>
        </p:nvSpPr>
        <p:spPr>
          <a:xfrm>
            <a:off x="670623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61" name="Text Placeholder 43"/>
          <p:cNvSpPr>
            <a:spLocks noGrp="1"/>
          </p:cNvSpPr>
          <p:nvPr>
            <p:ph type="body" sz="quarter" idx="36" hasCustomPrompt="1"/>
          </p:nvPr>
        </p:nvSpPr>
        <p:spPr>
          <a:xfrm>
            <a:off x="670623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62" name="Text Placeholder 45"/>
          <p:cNvSpPr>
            <a:spLocks noGrp="1"/>
          </p:cNvSpPr>
          <p:nvPr>
            <p:ph type="body" sz="quarter" idx="37" hasCustomPrompt="1"/>
          </p:nvPr>
        </p:nvSpPr>
        <p:spPr>
          <a:xfrm>
            <a:off x="670623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3" name="Text Placeholder 47"/>
          <p:cNvSpPr>
            <a:spLocks noGrp="1"/>
          </p:cNvSpPr>
          <p:nvPr>
            <p:ph type="body" sz="quarter" idx="38"/>
          </p:nvPr>
        </p:nvSpPr>
        <p:spPr>
          <a:xfrm>
            <a:off x="670623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53422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736600" y="1047750"/>
            <a:ext cx="7632700" cy="4797425"/>
          </a:xfrm>
          <a:prstGeom prst="rect">
            <a:avLst/>
          </a:prstGeom>
        </p:spPr>
        <p:txBody>
          <a:bodyPr vert="horz"/>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055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able Placeholder 4"/>
          <p:cNvSpPr>
            <a:spLocks noGrp="1"/>
          </p:cNvSpPr>
          <p:nvPr>
            <p:ph type="tbl" sz="quarter" idx="10"/>
          </p:nvPr>
        </p:nvSpPr>
        <p:spPr>
          <a:xfrm>
            <a:off x="368452" y="947738"/>
            <a:ext cx="8379910" cy="5110162"/>
          </a:xfrm>
          <a:prstGeom prst="rect">
            <a:avLst/>
          </a:prstGeom>
        </p:spPr>
        <p:txBody>
          <a:bodyPr vert="horz"/>
          <a:lstStyle/>
          <a:p>
            <a:endParaRPr lang="en-US" dirty="0"/>
          </a:p>
        </p:txBody>
      </p:sp>
    </p:spTree>
    <p:extLst>
      <p:ext uri="{BB962C8B-B14F-4D97-AF65-F5344CB8AC3E}">
        <p14:creationId xmlns:p14="http://schemas.microsoft.com/office/powerpoint/2010/main" val="259523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mage Treatm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56831" y="1189121"/>
            <a:ext cx="8397875" cy="1385936"/>
          </a:xfrm>
          <a:prstGeom prst="rect">
            <a:avLst/>
          </a:prstGeom>
        </p:spPr>
        <p:txBody>
          <a:bodyPr/>
          <a:lstStyle>
            <a:lvl1pPr marL="173736" indent="-173736">
              <a:lnSpc>
                <a:spcPct val="120000"/>
              </a:lnSpc>
              <a:spcBef>
                <a:spcPts val="1200"/>
              </a:spcBef>
              <a:buFont typeface="Arial"/>
              <a:buChar char="•"/>
              <a:defRPr sz="1600"/>
            </a:lvl1pPr>
            <a:lvl3pPr marL="285750" indent="-285750">
              <a:lnSpc>
                <a:spcPct val="120000"/>
              </a:lnSpc>
              <a:spcBef>
                <a:spcPts val="1200"/>
              </a:spcBef>
              <a:buFont typeface="Arial"/>
              <a:buChar char="•"/>
              <a:defRPr sz="1600"/>
            </a:lvl3pPr>
            <a:lvl5pPr marL="285750" indent="-285750">
              <a:lnSpc>
                <a:spcPct val="120000"/>
              </a:lnSpc>
              <a:spcBef>
                <a:spcPts val="1200"/>
              </a:spcBef>
              <a:buFont typeface="Arial"/>
              <a:buChar char="•"/>
              <a:defRPr sz="16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19" name="Text Placeholder 11"/>
          <p:cNvSpPr>
            <a:spLocks noGrp="1"/>
          </p:cNvSpPr>
          <p:nvPr>
            <p:ph type="body" sz="quarter" idx="11"/>
          </p:nvPr>
        </p:nvSpPr>
        <p:spPr>
          <a:xfrm>
            <a:off x="0" y="2774950"/>
            <a:ext cx="2493963"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0" name="Picture Placeholder 13"/>
          <p:cNvSpPr>
            <a:spLocks noGrp="1"/>
          </p:cNvSpPr>
          <p:nvPr>
            <p:ph type="pic" sz="quarter" idx="12"/>
          </p:nvPr>
        </p:nvSpPr>
        <p:spPr>
          <a:xfrm>
            <a:off x="2541588" y="2774950"/>
            <a:ext cx="1562100" cy="3063240"/>
          </a:xfrm>
          <a:prstGeom prst="rect">
            <a:avLst/>
          </a:prstGeom>
        </p:spPr>
        <p:txBody>
          <a:bodyPr vert="horz"/>
          <a:lstStyle/>
          <a:p>
            <a:endParaRPr lang="en-US" dirty="0"/>
          </a:p>
        </p:txBody>
      </p:sp>
      <p:sp>
        <p:nvSpPr>
          <p:cNvPr id="21" name="Picture Placeholder 13"/>
          <p:cNvSpPr>
            <a:spLocks noGrp="1"/>
          </p:cNvSpPr>
          <p:nvPr>
            <p:ph type="pic" sz="quarter" idx="13"/>
          </p:nvPr>
        </p:nvSpPr>
        <p:spPr>
          <a:xfrm>
            <a:off x="4164414" y="2774951"/>
            <a:ext cx="2002740" cy="1499584"/>
          </a:xfrm>
          <a:prstGeom prst="rect">
            <a:avLst/>
          </a:prstGeom>
        </p:spPr>
        <p:txBody>
          <a:bodyPr vert="horz"/>
          <a:lstStyle/>
          <a:p>
            <a:endParaRPr lang="en-US" dirty="0"/>
          </a:p>
        </p:txBody>
      </p:sp>
      <p:sp>
        <p:nvSpPr>
          <p:cNvPr id="22" name="Picture Placeholder 13"/>
          <p:cNvSpPr>
            <a:spLocks noGrp="1"/>
          </p:cNvSpPr>
          <p:nvPr>
            <p:ph type="pic" sz="quarter" idx="14"/>
          </p:nvPr>
        </p:nvSpPr>
        <p:spPr>
          <a:xfrm>
            <a:off x="4164414" y="4332953"/>
            <a:ext cx="2002740" cy="1499584"/>
          </a:xfrm>
          <a:prstGeom prst="rect">
            <a:avLst/>
          </a:prstGeom>
        </p:spPr>
        <p:txBody>
          <a:bodyPr vert="horz"/>
          <a:lstStyle/>
          <a:p>
            <a:endParaRPr lang="en-US" dirty="0"/>
          </a:p>
        </p:txBody>
      </p:sp>
      <p:sp>
        <p:nvSpPr>
          <p:cNvPr id="23" name="Picture Placeholder 13"/>
          <p:cNvSpPr>
            <a:spLocks noGrp="1"/>
          </p:cNvSpPr>
          <p:nvPr>
            <p:ph type="pic" sz="quarter" idx="15"/>
          </p:nvPr>
        </p:nvSpPr>
        <p:spPr>
          <a:xfrm>
            <a:off x="6227748" y="2774950"/>
            <a:ext cx="2013065" cy="3063240"/>
          </a:xfrm>
          <a:prstGeom prst="rect">
            <a:avLst/>
          </a:prstGeom>
        </p:spPr>
        <p:txBody>
          <a:bodyPr vert="horz"/>
          <a:lstStyle/>
          <a:p>
            <a:endParaRPr lang="en-US" dirty="0"/>
          </a:p>
        </p:txBody>
      </p:sp>
      <p:sp>
        <p:nvSpPr>
          <p:cNvPr id="24" name="Text Placeholder 11"/>
          <p:cNvSpPr>
            <a:spLocks noGrp="1"/>
          </p:cNvSpPr>
          <p:nvPr>
            <p:ph type="body" sz="quarter" idx="16"/>
          </p:nvPr>
        </p:nvSpPr>
        <p:spPr>
          <a:xfrm>
            <a:off x="8309876" y="2774950"/>
            <a:ext cx="850082"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Tree>
    <p:extLst>
      <p:ext uri="{BB962C8B-B14F-4D97-AF65-F5344CB8AC3E}">
        <p14:creationId xmlns:p14="http://schemas.microsoft.com/office/powerpoint/2010/main" val="421266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mage Treatment 2">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6833990" y="1287259"/>
            <a:ext cx="2322710" cy="4550930"/>
          </a:xfrm>
          <a:prstGeom prst="rect">
            <a:avLst/>
          </a:prstGeom>
        </p:spPr>
        <p:txBody>
          <a:bodyPr vert="horz"/>
          <a:lstStyle/>
          <a:p>
            <a:endParaRPr lang="en-US" dirty="0"/>
          </a:p>
        </p:txBody>
      </p:sp>
      <p:sp>
        <p:nvSpPr>
          <p:cNvPr id="13" name="Text Placeholder 11"/>
          <p:cNvSpPr>
            <a:spLocks noGrp="1"/>
          </p:cNvSpPr>
          <p:nvPr>
            <p:ph type="body" sz="quarter" idx="11"/>
          </p:nvPr>
        </p:nvSpPr>
        <p:spPr>
          <a:xfrm>
            <a:off x="0" y="1287259"/>
            <a:ext cx="457201" cy="4554548"/>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5" name="Text Placeholder 4"/>
          <p:cNvSpPr>
            <a:spLocks noGrp="1"/>
          </p:cNvSpPr>
          <p:nvPr>
            <p:ph type="body" sz="quarter" idx="10"/>
          </p:nvPr>
        </p:nvSpPr>
        <p:spPr>
          <a:xfrm>
            <a:off x="572731" y="1239920"/>
            <a:ext cx="6145569" cy="2684380"/>
          </a:xfrm>
          <a:prstGeom prst="rect">
            <a:avLst/>
          </a:prstGeom>
        </p:spPr>
        <p:txBody>
          <a:bodyPr/>
          <a:lstStyle>
            <a:lvl1pPr marL="173736" indent="-173736">
              <a:lnSpc>
                <a:spcPct val="120000"/>
              </a:lnSpc>
              <a:spcBef>
                <a:spcPts val="1200"/>
              </a:spcBef>
              <a:buFont typeface="Arial"/>
              <a:buChar char="•"/>
              <a:defRPr sz="1800"/>
            </a:lvl1pPr>
            <a:lvl3pPr>
              <a:lnSpc>
                <a:spcPct val="120000"/>
              </a:lnSpc>
              <a:spcBef>
                <a:spcPts val="1200"/>
              </a:spcBef>
              <a:defRPr sz="1800"/>
            </a:lvl3pPr>
            <a:lvl5pPr>
              <a:lnSpc>
                <a:spcPct val="120000"/>
              </a:lnSpc>
              <a:spcBef>
                <a:spcPts val="1200"/>
              </a:spcBef>
              <a:defRPr sz="18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969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Bios x 3">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378699"/>
            <a:ext cx="36576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1" name="Text Placeholder 11"/>
          <p:cNvSpPr>
            <a:spLocks noGrp="1"/>
          </p:cNvSpPr>
          <p:nvPr>
            <p:ph type="body" sz="quarter" idx="12"/>
          </p:nvPr>
        </p:nvSpPr>
        <p:spPr>
          <a:xfrm>
            <a:off x="1762685" y="1378699"/>
            <a:ext cx="1364941"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2" name="Text Placeholder 11"/>
          <p:cNvSpPr>
            <a:spLocks noGrp="1"/>
          </p:cNvSpPr>
          <p:nvPr>
            <p:ph type="body" sz="quarter" idx="13"/>
          </p:nvPr>
        </p:nvSpPr>
        <p:spPr>
          <a:xfrm>
            <a:off x="4534711" y="1378699"/>
            <a:ext cx="1403885"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345680" y="1378699"/>
            <a:ext cx="180848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9061" y="1378699"/>
            <a:ext cx="1300163" cy="1298448"/>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3181087" y="1378699"/>
            <a:ext cx="1300163" cy="1298448"/>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5992057" y="1378699"/>
            <a:ext cx="1300163" cy="1298448"/>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41719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41719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41719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41719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3" name="Text Placeholder 38"/>
          <p:cNvSpPr>
            <a:spLocks noGrp="1"/>
          </p:cNvSpPr>
          <p:nvPr>
            <p:ph type="body" sz="quarter" idx="23" hasCustomPrompt="1"/>
          </p:nvPr>
        </p:nvSpPr>
        <p:spPr>
          <a:xfrm>
            <a:off x="3172248"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4" name="Text Placeholder 43"/>
          <p:cNvSpPr>
            <a:spLocks noGrp="1"/>
          </p:cNvSpPr>
          <p:nvPr>
            <p:ph type="body" sz="quarter" idx="24" hasCustomPrompt="1"/>
          </p:nvPr>
        </p:nvSpPr>
        <p:spPr>
          <a:xfrm>
            <a:off x="3172249"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5" name="Text Placeholder 45"/>
          <p:cNvSpPr>
            <a:spLocks noGrp="1"/>
          </p:cNvSpPr>
          <p:nvPr>
            <p:ph type="body" sz="quarter" idx="25" hasCustomPrompt="1"/>
          </p:nvPr>
        </p:nvSpPr>
        <p:spPr>
          <a:xfrm>
            <a:off x="3172248"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6" name="Text Placeholder 47"/>
          <p:cNvSpPr>
            <a:spLocks noGrp="1"/>
          </p:cNvSpPr>
          <p:nvPr>
            <p:ph type="body" sz="quarter" idx="26"/>
          </p:nvPr>
        </p:nvSpPr>
        <p:spPr>
          <a:xfrm>
            <a:off x="3172248"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7" name="Text Placeholder 38"/>
          <p:cNvSpPr>
            <a:spLocks noGrp="1"/>
          </p:cNvSpPr>
          <p:nvPr>
            <p:ph type="body" sz="quarter" idx="27" hasCustomPrompt="1"/>
          </p:nvPr>
        </p:nvSpPr>
        <p:spPr>
          <a:xfrm>
            <a:off x="598487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8" name="Text Placeholder 43"/>
          <p:cNvSpPr>
            <a:spLocks noGrp="1"/>
          </p:cNvSpPr>
          <p:nvPr>
            <p:ph type="body" sz="quarter" idx="28" hasCustomPrompt="1"/>
          </p:nvPr>
        </p:nvSpPr>
        <p:spPr>
          <a:xfrm>
            <a:off x="598487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9" name="Text Placeholder 45"/>
          <p:cNvSpPr>
            <a:spLocks noGrp="1"/>
          </p:cNvSpPr>
          <p:nvPr>
            <p:ph type="body" sz="quarter" idx="29" hasCustomPrompt="1"/>
          </p:nvPr>
        </p:nvSpPr>
        <p:spPr>
          <a:xfrm>
            <a:off x="598487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0" name="Text Placeholder 47"/>
          <p:cNvSpPr>
            <a:spLocks noGrp="1"/>
          </p:cNvSpPr>
          <p:nvPr>
            <p:ph type="body" sz="quarter" idx="30"/>
          </p:nvPr>
        </p:nvSpPr>
        <p:spPr>
          <a:xfrm>
            <a:off x="598487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332171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ios x 4">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547813"/>
            <a:ext cx="365760" cy="961707"/>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731760" y="1547813"/>
            <a:ext cx="142240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8179" y="1549819"/>
            <a:ext cx="969263" cy="969263"/>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2508760" y="1549819"/>
            <a:ext cx="969263" cy="969263"/>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4609341" y="1549819"/>
            <a:ext cx="969263" cy="969263"/>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38671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38671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38671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38671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36" name="Picture Placeholder 24"/>
          <p:cNvSpPr>
            <a:spLocks noGrp="1"/>
          </p:cNvSpPr>
          <p:nvPr>
            <p:ph type="pic" sz="quarter" idx="23" hasCustomPrompt="1"/>
          </p:nvPr>
        </p:nvSpPr>
        <p:spPr>
          <a:xfrm>
            <a:off x="6709922" y="1549819"/>
            <a:ext cx="969263" cy="969263"/>
          </a:xfrm>
        </p:spPr>
        <p:txBody>
          <a:bodyPr/>
          <a:lstStyle>
            <a:lvl1pPr>
              <a:defRPr sz="1200"/>
            </a:lvl1pPr>
          </a:lstStyle>
          <a:p>
            <a:r>
              <a:rPr lang="en-US" dirty="0" smtClean="0"/>
              <a:t>Headshot</a:t>
            </a:r>
            <a:endParaRPr lang="en-US" dirty="0"/>
          </a:p>
        </p:txBody>
      </p:sp>
      <p:sp>
        <p:nvSpPr>
          <p:cNvPr id="37" name="Text Placeholder 11"/>
          <p:cNvSpPr>
            <a:spLocks noGrp="1"/>
          </p:cNvSpPr>
          <p:nvPr>
            <p:ph type="body" sz="quarter" idx="24"/>
          </p:nvPr>
        </p:nvSpPr>
        <p:spPr>
          <a:xfrm>
            <a:off x="5631183"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38" name="Text Placeholder 11"/>
          <p:cNvSpPr>
            <a:spLocks noGrp="1"/>
          </p:cNvSpPr>
          <p:nvPr>
            <p:ph type="body" sz="quarter" idx="25"/>
          </p:nvPr>
        </p:nvSpPr>
        <p:spPr>
          <a:xfrm>
            <a:off x="3530602"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0" name="Text Placeholder 11"/>
          <p:cNvSpPr>
            <a:spLocks noGrp="1"/>
          </p:cNvSpPr>
          <p:nvPr>
            <p:ph type="body" sz="quarter" idx="26"/>
          </p:nvPr>
        </p:nvSpPr>
        <p:spPr>
          <a:xfrm>
            <a:off x="1430021"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1" name="Text Placeholder 38"/>
          <p:cNvSpPr>
            <a:spLocks noGrp="1"/>
          </p:cNvSpPr>
          <p:nvPr>
            <p:ph type="body" sz="quarter" idx="27" hasCustomPrompt="1"/>
          </p:nvPr>
        </p:nvSpPr>
        <p:spPr>
          <a:xfrm>
            <a:off x="251015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2" name="Text Placeholder 43"/>
          <p:cNvSpPr>
            <a:spLocks noGrp="1"/>
          </p:cNvSpPr>
          <p:nvPr>
            <p:ph type="body" sz="quarter" idx="28" hasCustomPrompt="1"/>
          </p:nvPr>
        </p:nvSpPr>
        <p:spPr>
          <a:xfrm>
            <a:off x="251015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3" name="Text Placeholder 45"/>
          <p:cNvSpPr>
            <a:spLocks noGrp="1"/>
          </p:cNvSpPr>
          <p:nvPr>
            <p:ph type="body" sz="quarter" idx="29" hasCustomPrompt="1"/>
          </p:nvPr>
        </p:nvSpPr>
        <p:spPr>
          <a:xfrm>
            <a:off x="251015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5" name="Text Placeholder 47"/>
          <p:cNvSpPr>
            <a:spLocks noGrp="1"/>
          </p:cNvSpPr>
          <p:nvPr>
            <p:ph type="body" sz="quarter" idx="30"/>
          </p:nvPr>
        </p:nvSpPr>
        <p:spPr>
          <a:xfrm>
            <a:off x="251015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47" name="Text Placeholder 38"/>
          <p:cNvSpPr>
            <a:spLocks noGrp="1"/>
          </p:cNvSpPr>
          <p:nvPr>
            <p:ph type="body" sz="quarter" idx="31" hasCustomPrompt="1"/>
          </p:nvPr>
        </p:nvSpPr>
        <p:spPr>
          <a:xfrm>
            <a:off x="461327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9" name="Text Placeholder 43"/>
          <p:cNvSpPr>
            <a:spLocks noGrp="1"/>
          </p:cNvSpPr>
          <p:nvPr>
            <p:ph type="body" sz="quarter" idx="32" hasCustomPrompt="1"/>
          </p:nvPr>
        </p:nvSpPr>
        <p:spPr>
          <a:xfrm>
            <a:off x="461327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0" name="Text Placeholder 45"/>
          <p:cNvSpPr>
            <a:spLocks noGrp="1"/>
          </p:cNvSpPr>
          <p:nvPr>
            <p:ph type="body" sz="quarter" idx="33" hasCustomPrompt="1"/>
          </p:nvPr>
        </p:nvSpPr>
        <p:spPr>
          <a:xfrm>
            <a:off x="461327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1" name="Text Placeholder 47"/>
          <p:cNvSpPr>
            <a:spLocks noGrp="1"/>
          </p:cNvSpPr>
          <p:nvPr>
            <p:ph type="body" sz="quarter" idx="34"/>
          </p:nvPr>
        </p:nvSpPr>
        <p:spPr>
          <a:xfrm>
            <a:off x="461327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2" name="Text Placeholder 38"/>
          <p:cNvSpPr>
            <a:spLocks noGrp="1"/>
          </p:cNvSpPr>
          <p:nvPr>
            <p:ph type="body" sz="quarter" idx="35" hasCustomPrompt="1"/>
          </p:nvPr>
        </p:nvSpPr>
        <p:spPr>
          <a:xfrm>
            <a:off x="670623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61" name="Text Placeholder 43"/>
          <p:cNvSpPr>
            <a:spLocks noGrp="1"/>
          </p:cNvSpPr>
          <p:nvPr>
            <p:ph type="body" sz="quarter" idx="36" hasCustomPrompt="1"/>
          </p:nvPr>
        </p:nvSpPr>
        <p:spPr>
          <a:xfrm>
            <a:off x="670623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62" name="Text Placeholder 45"/>
          <p:cNvSpPr>
            <a:spLocks noGrp="1"/>
          </p:cNvSpPr>
          <p:nvPr>
            <p:ph type="body" sz="quarter" idx="37" hasCustomPrompt="1"/>
          </p:nvPr>
        </p:nvSpPr>
        <p:spPr>
          <a:xfrm>
            <a:off x="670623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3" name="Text Placeholder 47"/>
          <p:cNvSpPr>
            <a:spLocks noGrp="1"/>
          </p:cNvSpPr>
          <p:nvPr>
            <p:ph type="body" sz="quarter" idx="38"/>
          </p:nvPr>
        </p:nvSpPr>
        <p:spPr>
          <a:xfrm>
            <a:off x="670623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353186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mpanies x3">
    <p:spTree>
      <p:nvGrpSpPr>
        <p:cNvPr id="1" name=""/>
        <p:cNvGrpSpPr/>
        <p:nvPr/>
      </p:nvGrpSpPr>
      <p:grpSpPr>
        <a:xfrm>
          <a:off x="0" y="0"/>
          <a:ext cx="0" cy="0"/>
          <a:chOff x="0" y="0"/>
          <a:chExt cx="0" cy="0"/>
        </a:xfrm>
      </p:grpSpPr>
      <p:sp>
        <p:nvSpPr>
          <p:cNvPr id="27" name="Text Placeholder 20"/>
          <p:cNvSpPr>
            <a:spLocks noGrp="1"/>
          </p:cNvSpPr>
          <p:nvPr>
            <p:ph type="body" sz="quarter" idx="18" hasCustomPrompt="1"/>
          </p:nvPr>
        </p:nvSpPr>
        <p:spPr>
          <a:xfrm>
            <a:off x="6231181"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a:p>
            <a:pPr lvl="0"/>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403225" y="1346200"/>
            <a:ext cx="1436688" cy="976313"/>
          </a:xfrm>
        </p:spPr>
        <p:txBody>
          <a:bodyPr anchor="ctr"/>
          <a:lstStyle>
            <a:lvl1pPr algn="ctr">
              <a:defRPr/>
            </a:lvl1pPr>
          </a:lstStyle>
          <a:p>
            <a:r>
              <a:rPr lang="en-US" dirty="0" smtClean="0"/>
              <a:t>logo</a:t>
            </a:r>
            <a:endParaRPr lang="en-US" dirty="0"/>
          </a:p>
        </p:txBody>
      </p:sp>
      <p:sp>
        <p:nvSpPr>
          <p:cNvPr id="18" name="Picture Placeholder 3"/>
          <p:cNvSpPr>
            <a:spLocks noGrp="1"/>
          </p:cNvSpPr>
          <p:nvPr>
            <p:ph type="pic" sz="quarter" idx="11" hasCustomPrompt="1"/>
          </p:nvPr>
        </p:nvSpPr>
        <p:spPr>
          <a:xfrm>
            <a:off x="3380703" y="1346200"/>
            <a:ext cx="1436688" cy="976313"/>
          </a:xfrm>
        </p:spPr>
        <p:txBody>
          <a:bodyPr anchor="ctr"/>
          <a:lstStyle>
            <a:lvl1pPr algn="ctr">
              <a:defRPr/>
            </a:lvl1pPr>
          </a:lstStyle>
          <a:p>
            <a:r>
              <a:rPr lang="en-US" dirty="0" smtClean="0"/>
              <a:t>logo</a:t>
            </a:r>
            <a:endParaRPr lang="en-US" dirty="0"/>
          </a:p>
        </p:txBody>
      </p:sp>
      <p:sp>
        <p:nvSpPr>
          <p:cNvPr id="19" name="Picture Placeholder 3"/>
          <p:cNvSpPr>
            <a:spLocks noGrp="1"/>
          </p:cNvSpPr>
          <p:nvPr>
            <p:ph type="pic" sz="quarter" idx="12" hasCustomPrompt="1"/>
          </p:nvPr>
        </p:nvSpPr>
        <p:spPr>
          <a:xfrm>
            <a:off x="6231181" y="1346200"/>
            <a:ext cx="1436688" cy="976313"/>
          </a:xfrm>
        </p:spPr>
        <p:txBody>
          <a:bodyPr anchor="ctr"/>
          <a:lstStyle>
            <a:lvl1pPr algn="ctr">
              <a:defRPr/>
            </a:lvl1pPr>
          </a:lstStyle>
          <a:p>
            <a:r>
              <a:rPr lang="en-US" dirty="0" smtClean="0"/>
              <a:t>logo</a:t>
            </a:r>
            <a:endParaRPr lang="en-US" dirty="0"/>
          </a:p>
        </p:txBody>
      </p:sp>
      <p:sp>
        <p:nvSpPr>
          <p:cNvPr id="22" name="Text Placeholder 20"/>
          <p:cNvSpPr>
            <a:spLocks noGrp="1"/>
          </p:cNvSpPr>
          <p:nvPr>
            <p:ph type="body" sz="quarter" idx="13" hasCustomPrompt="1"/>
          </p:nvPr>
        </p:nvSpPr>
        <p:spPr>
          <a:xfrm>
            <a:off x="403225" y="2436813"/>
            <a:ext cx="2528888" cy="358775"/>
          </a:xfrm>
        </p:spPr>
        <p:txBody>
          <a:bodyPr lIns="0" anchor="ctr"/>
          <a:lstStyle>
            <a:lvl1pPr>
              <a:defRPr sz="1200" b="1" cap="all"/>
            </a:lvl1pPr>
          </a:lstStyle>
          <a:p>
            <a:pPr lvl="0"/>
            <a:r>
              <a:rPr lang="en-US" dirty="0" smtClean="0"/>
              <a:t>COMPANY NAME</a:t>
            </a:r>
            <a:endParaRPr lang="en-US" dirty="0"/>
          </a:p>
        </p:txBody>
      </p:sp>
      <p:sp>
        <p:nvSpPr>
          <p:cNvPr id="23" name="Text Placeholder 20"/>
          <p:cNvSpPr>
            <a:spLocks noGrp="1"/>
          </p:cNvSpPr>
          <p:nvPr>
            <p:ph type="body" sz="quarter" idx="14" hasCustomPrompt="1"/>
          </p:nvPr>
        </p:nvSpPr>
        <p:spPr>
          <a:xfrm>
            <a:off x="403225" y="2771476"/>
            <a:ext cx="2528888" cy="2206924"/>
          </a:xfrm>
        </p:spPr>
        <p:txBody>
          <a:bodyPr lIns="0" anchor="t"/>
          <a:lstStyle>
            <a:lvl1pPr>
              <a:lnSpc>
                <a:spcPct val="120000"/>
              </a:lnSpc>
              <a:defRPr sz="1400" b="0" cap="none"/>
            </a:lvl1pPr>
          </a:lstStyle>
          <a:p>
            <a:pPr lvl="0"/>
            <a:r>
              <a:rPr lang="en-US" dirty="0" smtClean="0"/>
              <a:t>Description</a:t>
            </a:r>
          </a:p>
        </p:txBody>
      </p:sp>
      <p:sp>
        <p:nvSpPr>
          <p:cNvPr id="24" name="Text Placeholder 20"/>
          <p:cNvSpPr>
            <a:spLocks noGrp="1"/>
          </p:cNvSpPr>
          <p:nvPr>
            <p:ph type="body" sz="quarter" idx="15" hasCustomPrompt="1"/>
          </p:nvPr>
        </p:nvSpPr>
        <p:spPr>
          <a:xfrm>
            <a:off x="3380703" y="2436813"/>
            <a:ext cx="2528888" cy="358775"/>
          </a:xfrm>
        </p:spPr>
        <p:txBody>
          <a:bodyPr lIns="0" anchor="ctr"/>
          <a:lstStyle>
            <a:lvl1pPr>
              <a:defRPr sz="1200" b="1" cap="all"/>
            </a:lvl1pPr>
          </a:lstStyle>
          <a:p>
            <a:pPr lvl="0"/>
            <a:r>
              <a:rPr lang="en-US" dirty="0" smtClean="0"/>
              <a:t>COMPANY NAME</a:t>
            </a:r>
            <a:endParaRPr lang="en-US" dirty="0"/>
          </a:p>
        </p:txBody>
      </p:sp>
      <p:sp>
        <p:nvSpPr>
          <p:cNvPr id="25" name="Text Placeholder 20"/>
          <p:cNvSpPr>
            <a:spLocks noGrp="1"/>
          </p:cNvSpPr>
          <p:nvPr>
            <p:ph type="body" sz="quarter" idx="16" hasCustomPrompt="1"/>
          </p:nvPr>
        </p:nvSpPr>
        <p:spPr>
          <a:xfrm>
            <a:off x="3380703"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26" name="Text Placeholder 20"/>
          <p:cNvSpPr>
            <a:spLocks noGrp="1"/>
          </p:cNvSpPr>
          <p:nvPr>
            <p:ph type="body" sz="quarter" idx="17" hasCustomPrompt="1"/>
          </p:nvPr>
        </p:nvSpPr>
        <p:spPr>
          <a:xfrm>
            <a:off x="6231181" y="24368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193466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mpanies x6">
    <p:spTree>
      <p:nvGrpSpPr>
        <p:cNvPr id="1" name=""/>
        <p:cNvGrpSpPr/>
        <p:nvPr/>
      </p:nvGrpSpPr>
      <p:grpSpPr>
        <a:xfrm>
          <a:off x="0" y="0"/>
          <a:ext cx="0" cy="0"/>
          <a:chOff x="0" y="0"/>
          <a:chExt cx="0" cy="0"/>
        </a:xfrm>
      </p:grpSpPr>
      <p:sp>
        <p:nvSpPr>
          <p:cNvPr id="42" name="Picture Placeholder 3"/>
          <p:cNvSpPr>
            <a:spLocks noGrp="1"/>
          </p:cNvSpPr>
          <p:nvPr>
            <p:ph type="pic" sz="quarter" idx="12" hasCustomPrompt="1"/>
          </p:nvPr>
        </p:nvSpPr>
        <p:spPr>
          <a:xfrm>
            <a:off x="6231181" y="1243465"/>
            <a:ext cx="1436688" cy="673489"/>
          </a:xfrm>
        </p:spPr>
        <p:txBody>
          <a:bodyPr anchor="ctr"/>
          <a:lstStyle>
            <a:lvl1pPr algn="ctr">
              <a:defRPr/>
            </a:lvl1pPr>
          </a:lstStyle>
          <a:p>
            <a:r>
              <a:rPr lang="en-US" dirty="0" smtClean="0"/>
              <a:t>logo</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20"/>
          <p:cNvSpPr>
            <a:spLocks noGrp="1"/>
          </p:cNvSpPr>
          <p:nvPr>
            <p:ph type="body" sz="quarter" idx="18" hasCustomPrompt="1"/>
          </p:nvPr>
        </p:nvSpPr>
        <p:spPr>
          <a:xfrm>
            <a:off x="6231181"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0" name="Picture Placeholder 3"/>
          <p:cNvSpPr>
            <a:spLocks noGrp="1"/>
          </p:cNvSpPr>
          <p:nvPr>
            <p:ph type="pic" sz="quarter" idx="10" hasCustomPrompt="1"/>
          </p:nvPr>
        </p:nvSpPr>
        <p:spPr>
          <a:xfrm>
            <a:off x="403225" y="1243465"/>
            <a:ext cx="1436688" cy="673489"/>
          </a:xfrm>
        </p:spPr>
        <p:txBody>
          <a:bodyPr anchor="ctr"/>
          <a:lstStyle>
            <a:lvl1pPr algn="ctr">
              <a:defRPr/>
            </a:lvl1pPr>
          </a:lstStyle>
          <a:p>
            <a:r>
              <a:rPr lang="en-US" dirty="0" smtClean="0"/>
              <a:t>logo</a:t>
            </a:r>
            <a:endParaRPr lang="en-US" dirty="0"/>
          </a:p>
        </p:txBody>
      </p:sp>
      <p:sp>
        <p:nvSpPr>
          <p:cNvPr id="41" name="Picture Placeholder 3"/>
          <p:cNvSpPr>
            <a:spLocks noGrp="1"/>
          </p:cNvSpPr>
          <p:nvPr>
            <p:ph type="pic" sz="quarter" idx="11" hasCustomPrompt="1"/>
          </p:nvPr>
        </p:nvSpPr>
        <p:spPr>
          <a:xfrm>
            <a:off x="3380703" y="1243465"/>
            <a:ext cx="1436688" cy="673489"/>
          </a:xfrm>
        </p:spPr>
        <p:txBody>
          <a:bodyPr anchor="ctr"/>
          <a:lstStyle>
            <a:lvl1pPr algn="ctr">
              <a:defRPr/>
            </a:lvl1pPr>
          </a:lstStyle>
          <a:p>
            <a:r>
              <a:rPr lang="en-US" dirty="0" smtClean="0"/>
              <a:t>logo</a:t>
            </a:r>
            <a:endParaRPr lang="en-US" dirty="0"/>
          </a:p>
        </p:txBody>
      </p:sp>
      <p:sp>
        <p:nvSpPr>
          <p:cNvPr id="43" name="Text Placeholder 20"/>
          <p:cNvSpPr>
            <a:spLocks noGrp="1"/>
          </p:cNvSpPr>
          <p:nvPr>
            <p:ph type="body" sz="quarter" idx="13" hasCustomPrompt="1"/>
          </p:nvPr>
        </p:nvSpPr>
        <p:spPr>
          <a:xfrm>
            <a:off x="403225" y="2031254"/>
            <a:ext cx="2528888" cy="358775"/>
          </a:xfrm>
        </p:spPr>
        <p:txBody>
          <a:bodyPr lIns="0" anchor="ctr"/>
          <a:lstStyle>
            <a:lvl1pPr>
              <a:defRPr sz="1200" b="1" cap="all"/>
            </a:lvl1pPr>
          </a:lstStyle>
          <a:p>
            <a:pPr lvl="0"/>
            <a:r>
              <a:rPr lang="en-US" dirty="0" smtClean="0"/>
              <a:t>COMPANY NAME</a:t>
            </a:r>
            <a:endParaRPr lang="en-US" dirty="0"/>
          </a:p>
        </p:txBody>
      </p:sp>
      <p:sp>
        <p:nvSpPr>
          <p:cNvPr id="44" name="Text Placeholder 20"/>
          <p:cNvSpPr>
            <a:spLocks noGrp="1"/>
          </p:cNvSpPr>
          <p:nvPr>
            <p:ph type="body" sz="quarter" idx="14" hasCustomPrompt="1"/>
          </p:nvPr>
        </p:nvSpPr>
        <p:spPr>
          <a:xfrm>
            <a:off x="403225"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5" name="Text Placeholder 20"/>
          <p:cNvSpPr>
            <a:spLocks noGrp="1"/>
          </p:cNvSpPr>
          <p:nvPr>
            <p:ph type="body" sz="quarter" idx="15" hasCustomPrompt="1"/>
          </p:nvPr>
        </p:nvSpPr>
        <p:spPr>
          <a:xfrm>
            <a:off x="3380703" y="2031254"/>
            <a:ext cx="2528888" cy="358775"/>
          </a:xfrm>
        </p:spPr>
        <p:txBody>
          <a:bodyPr lIns="0" anchor="ctr"/>
          <a:lstStyle>
            <a:lvl1pPr>
              <a:defRPr sz="1200" b="1" cap="all"/>
            </a:lvl1pPr>
          </a:lstStyle>
          <a:p>
            <a:pPr lvl="0"/>
            <a:r>
              <a:rPr lang="en-US" dirty="0" smtClean="0"/>
              <a:t>COMPANY NAME</a:t>
            </a:r>
            <a:endParaRPr lang="en-US" dirty="0"/>
          </a:p>
        </p:txBody>
      </p:sp>
      <p:sp>
        <p:nvSpPr>
          <p:cNvPr id="46" name="Text Placeholder 20"/>
          <p:cNvSpPr>
            <a:spLocks noGrp="1"/>
          </p:cNvSpPr>
          <p:nvPr>
            <p:ph type="body" sz="quarter" idx="16" hasCustomPrompt="1"/>
          </p:nvPr>
        </p:nvSpPr>
        <p:spPr>
          <a:xfrm>
            <a:off x="3380703"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7" name="Text Placeholder 20"/>
          <p:cNvSpPr>
            <a:spLocks noGrp="1"/>
          </p:cNvSpPr>
          <p:nvPr>
            <p:ph type="body" sz="quarter" idx="17" hasCustomPrompt="1"/>
          </p:nvPr>
        </p:nvSpPr>
        <p:spPr>
          <a:xfrm>
            <a:off x="6231181" y="2031254"/>
            <a:ext cx="2528888" cy="358775"/>
          </a:xfrm>
        </p:spPr>
        <p:txBody>
          <a:bodyPr lIns="0" anchor="ctr"/>
          <a:lstStyle>
            <a:lvl1pPr>
              <a:defRPr sz="1200" b="1" cap="all"/>
            </a:lvl1pPr>
          </a:lstStyle>
          <a:p>
            <a:pPr lvl="0"/>
            <a:r>
              <a:rPr lang="en-US" dirty="0" smtClean="0"/>
              <a:t>COMPANY NAME</a:t>
            </a:r>
            <a:endParaRPr lang="en-US" dirty="0"/>
          </a:p>
        </p:txBody>
      </p:sp>
      <p:sp>
        <p:nvSpPr>
          <p:cNvPr id="48" name="Text Placeholder 20"/>
          <p:cNvSpPr>
            <a:spLocks noGrp="1"/>
          </p:cNvSpPr>
          <p:nvPr>
            <p:ph type="body" sz="quarter" idx="19" hasCustomPrompt="1"/>
          </p:nvPr>
        </p:nvSpPr>
        <p:spPr>
          <a:xfrm>
            <a:off x="6231181"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9" name="Picture Placeholder 3"/>
          <p:cNvSpPr>
            <a:spLocks noGrp="1"/>
          </p:cNvSpPr>
          <p:nvPr>
            <p:ph type="pic" sz="quarter" idx="20" hasCustomPrompt="1"/>
          </p:nvPr>
        </p:nvSpPr>
        <p:spPr>
          <a:xfrm>
            <a:off x="403225" y="3528624"/>
            <a:ext cx="1436688" cy="673489"/>
          </a:xfrm>
        </p:spPr>
        <p:txBody>
          <a:bodyPr anchor="ctr"/>
          <a:lstStyle>
            <a:lvl1pPr algn="ctr">
              <a:defRPr/>
            </a:lvl1pPr>
          </a:lstStyle>
          <a:p>
            <a:r>
              <a:rPr lang="en-US" dirty="0" smtClean="0"/>
              <a:t>logo</a:t>
            </a:r>
            <a:endParaRPr lang="en-US" dirty="0"/>
          </a:p>
        </p:txBody>
      </p:sp>
      <p:sp>
        <p:nvSpPr>
          <p:cNvPr id="50" name="Picture Placeholder 3"/>
          <p:cNvSpPr>
            <a:spLocks noGrp="1"/>
          </p:cNvSpPr>
          <p:nvPr>
            <p:ph type="pic" sz="quarter" idx="21" hasCustomPrompt="1"/>
          </p:nvPr>
        </p:nvSpPr>
        <p:spPr>
          <a:xfrm>
            <a:off x="3380703" y="3528624"/>
            <a:ext cx="1436688" cy="673489"/>
          </a:xfrm>
        </p:spPr>
        <p:txBody>
          <a:bodyPr anchor="ctr"/>
          <a:lstStyle>
            <a:lvl1pPr algn="ctr">
              <a:defRPr/>
            </a:lvl1pPr>
          </a:lstStyle>
          <a:p>
            <a:r>
              <a:rPr lang="en-US" dirty="0" smtClean="0"/>
              <a:t>logo</a:t>
            </a:r>
            <a:endParaRPr lang="en-US" dirty="0"/>
          </a:p>
        </p:txBody>
      </p:sp>
      <p:sp>
        <p:nvSpPr>
          <p:cNvPr id="51" name="Picture Placeholder 3"/>
          <p:cNvSpPr>
            <a:spLocks noGrp="1"/>
          </p:cNvSpPr>
          <p:nvPr>
            <p:ph type="pic" sz="quarter" idx="22" hasCustomPrompt="1"/>
          </p:nvPr>
        </p:nvSpPr>
        <p:spPr>
          <a:xfrm>
            <a:off x="6231181" y="3528624"/>
            <a:ext cx="1436688" cy="673489"/>
          </a:xfrm>
        </p:spPr>
        <p:txBody>
          <a:bodyPr anchor="ctr"/>
          <a:lstStyle>
            <a:lvl1pPr algn="ctr">
              <a:defRPr/>
            </a:lvl1pPr>
          </a:lstStyle>
          <a:p>
            <a:r>
              <a:rPr lang="en-US" dirty="0" smtClean="0"/>
              <a:t>logo</a:t>
            </a:r>
            <a:endParaRPr lang="en-US" dirty="0"/>
          </a:p>
        </p:txBody>
      </p:sp>
      <p:sp>
        <p:nvSpPr>
          <p:cNvPr id="52" name="Text Placeholder 20"/>
          <p:cNvSpPr>
            <a:spLocks noGrp="1"/>
          </p:cNvSpPr>
          <p:nvPr>
            <p:ph type="body" sz="quarter" idx="23" hasCustomPrompt="1"/>
          </p:nvPr>
        </p:nvSpPr>
        <p:spPr>
          <a:xfrm>
            <a:off x="403225" y="4316413"/>
            <a:ext cx="2528888" cy="358775"/>
          </a:xfrm>
        </p:spPr>
        <p:txBody>
          <a:bodyPr lIns="0" anchor="ctr"/>
          <a:lstStyle>
            <a:lvl1pPr>
              <a:defRPr sz="1200" b="1" cap="all"/>
            </a:lvl1pPr>
          </a:lstStyle>
          <a:p>
            <a:pPr lvl="0"/>
            <a:r>
              <a:rPr lang="en-US" dirty="0" smtClean="0"/>
              <a:t>COMPANY NAME</a:t>
            </a:r>
            <a:endParaRPr lang="en-US" dirty="0"/>
          </a:p>
        </p:txBody>
      </p:sp>
      <p:sp>
        <p:nvSpPr>
          <p:cNvPr id="53" name="Text Placeholder 20"/>
          <p:cNvSpPr>
            <a:spLocks noGrp="1"/>
          </p:cNvSpPr>
          <p:nvPr>
            <p:ph type="body" sz="quarter" idx="24" hasCustomPrompt="1"/>
          </p:nvPr>
        </p:nvSpPr>
        <p:spPr>
          <a:xfrm>
            <a:off x="403225"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4" name="Text Placeholder 20"/>
          <p:cNvSpPr>
            <a:spLocks noGrp="1"/>
          </p:cNvSpPr>
          <p:nvPr>
            <p:ph type="body" sz="quarter" idx="25" hasCustomPrompt="1"/>
          </p:nvPr>
        </p:nvSpPr>
        <p:spPr>
          <a:xfrm>
            <a:off x="3380703" y="4316413"/>
            <a:ext cx="2528888" cy="358775"/>
          </a:xfrm>
        </p:spPr>
        <p:txBody>
          <a:bodyPr lIns="0" anchor="ctr"/>
          <a:lstStyle>
            <a:lvl1pPr>
              <a:defRPr sz="1200" b="1" cap="all"/>
            </a:lvl1pPr>
          </a:lstStyle>
          <a:p>
            <a:pPr lvl="0"/>
            <a:r>
              <a:rPr lang="en-US" dirty="0" smtClean="0"/>
              <a:t>COMPANY NAME</a:t>
            </a:r>
            <a:endParaRPr lang="en-US" dirty="0"/>
          </a:p>
        </p:txBody>
      </p:sp>
      <p:sp>
        <p:nvSpPr>
          <p:cNvPr id="55" name="Text Placeholder 20"/>
          <p:cNvSpPr>
            <a:spLocks noGrp="1"/>
          </p:cNvSpPr>
          <p:nvPr>
            <p:ph type="body" sz="quarter" idx="26" hasCustomPrompt="1"/>
          </p:nvPr>
        </p:nvSpPr>
        <p:spPr>
          <a:xfrm>
            <a:off x="3380703"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6" name="Text Placeholder 20"/>
          <p:cNvSpPr>
            <a:spLocks noGrp="1"/>
          </p:cNvSpPr>
          <p:nvPr>
            <p:ph type="body" sz="quarter" idx="27" hasCustomPrompt="1"/>
          </p:nvPr>
        </p:nvSpPr>
        <p:spPr>
          <a:xfrm>
            <a:off x="6231181" y="43164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425641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6" name="Shape 36"/>
          <p:cNvSpPr/>
          <p:nvPr/>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9" name="Text Placeholder 11"/>
          <p:cNvSpPr>
            <a:spLocks noGrp="1"/>
          </p:cNvSpPr>
          <p:nvPr>
            <p:ph type="body" sz="quarter" idx="10" hasCustomPrompt="1"/>
          </p:nvPr>
        </p:nvSpPr>
        <p:spPr>
          <a:xfrm>
            <a:off x="613833" y="4096568"/>
            <a:ext cx="672084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8" name="Title 1"/>
          <p:cNvSpPr>
            <a:spLocks noGrp="1"/>
          </p:cNvSpPr>
          <p:nvPr>
            <p:ph type="title" hasCustomPrompt="1"/>
          </p:nvPr>
        </p:nvSpPr>
        <p:spPr>
          <a:xfrm>
            <a:off x="613833" y="2826568"/>
            <a:ext cx="672084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51647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68590" y="1224395"/>
            <a:ext cx="8397875" cy="4549775"/>
          </a:xfrm>
          <a:prstGeom prst="rect">
            <a:avLst/>
          </a:prstGeom>
        </p:spPr>
        <p:txBody>
          <a:bodyPr/>
          <a:lstStyle>
            <a:lvl1pPr marL="173736" indent="-173736">
              <a:spcBef>
                <a:spcPts val="1200"/>
              </a:spcBef>
              <a:buFont typeface="Arial"/>
              <a:buChar char="•"/>
              <a:defRPr sz="1800"/>
            </a:lvl1pPr>
            <a:lvl3pPr marL="520700" indent="-177800">
              <a:spcBef>
                <a:spcPts val="1200"/>
              </a:spcBef>
              <a:buFont typeface="Arial"/>
              <a:buChar char="•"/>
              <a:tabLst/>
              <a:defRPr sz="1800"/>
            </a:lvl3pPr>
            <a:lvl5pPr marL="863600" indent="-177800">
              <a:spcBef>
                <a:spcPts val="1200"/>
              </a:spcBef>
              <a:buFont typeface="Arial"/>
              <a:buChar char="•"/>
              <a:defRPr sz="1800"/>
            </a:lvl5pPr>
            <a:lvl6pPr marL="1320800" indent="-176213">
              <a:spcBef>
                <a:spcPts val="1200"/>
              </a:spcBef>
              <a:buFont typeface="Arial"/>
              <a:buChar char="•"/>
              <a:defRPr sz="1800">
                <a:ea typeface="Arial"/>
              </a:defRPr>
            </a:lvl6pPr>
          </a:lstStyle>
          <a:p>
            <a:pPr lvl="0"/>
            <a:r>
              <a:rPr lang="en-US" dirty="0" smtClean="0"/>
              <a:t>Click to edit Master text styles</a:t>
            </a:r>
          </a:p>
          <a:p>
            <a:pPr lvl="2"/>
            <a:r>
              <a:rPr lang="en-US" dirty="0" smtClean="0"/>
              <a:t>Second level</a:t>
            </a:r>
          </a:p>
          <a:p>
            <a:pPr lvl="4"/>
            <a:r>
              <a:rPr lang="en-US" dirty="0" smtClean="0"/>
              <a:t>Third level</a:t>
            </a:r>
          </a:p>
          <a:p>
            <a:pPr lvl="5"/>
            <a:r>
              <a:rPr lang="en-US" dirty="0" smtClean="0"/>
              <a:t>Fourth level</a:t>
            </a:r>
            <a:endParaRPr lang="en-US" dirty="0"/>
          </a:p>
        </p:txBody>
      </p:sp>
    </p:spTree>
    <p:extLst>
      <p:ext uri="{BB962C8B-B14F-4D97-AF65-F5344CB8AC3E}">
        <p14:creationId xmlns:p14="http://schemas.microsoft.com/office/powerpoint/2010/main" val="394096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nies x3">
    <p:spTree>
      <p:nvGrpSpPr>
        <p:cNvPr id="1" name=""/>
        <p:cNvGrpSpPr/>
        <p:nvPr/>
      </p:nvGrpSpPr>
      <p:grpSpPr>
        <a:xfrm>
          <a:off x="0" y="0"/>
          <a:ext cx="0" cy="0"/>
          <a:chOff x="0" y="0"/>
          <a:chExt cx="0" cy="0"/>
        </a:xfrm>
      </p:grpSpPr>
      <p:sp>
        <p:nvSpPr>
          <p:cNvPr id="27" name="Text Placeholder 20"/>
          <p:cNvSpPr>
            <a:spLocks noGrp="1"/>
          </p:cNvSpPr>
          <p:nvPr>
            <p:ph type="body" sz="quarter" idx="18" hasCustomPrompt="1"/>
          </p:nvPr>
        </p:nvSpPr>
        <p:spPr>
          <a:xfrm>
            <a:off x="6231181"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a:p>
            <a:pPr lvl="0"/>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403225" y="1346200"/>
            <a:ext cx="1436688" cy="976313"/>
          </a:xfrm>
        </p:spPr>
        <p:txBody>
          <a:bodyPr anchor="ctr"/>
          <a:lstStyle>
            <a:lvl1pPr algn="ctr">
              <a:defRPr/>
            </a:lvl1pPr>
          </a:lstStyle>
          <a:p>
            <a:r>
              <a:rPr lang="en-US" dirty="0" smtClean="0"/>
              <a:t>logo</a:t>
            </a:r>
            <a:endParaRPr lang="en-US" dirty="0"/>
          </a:p>
        </p:txBody>
      </p:sp>
      <p:sp>
        <p:nvSpPr>
          <p:cNvPr id="18" name="Picture Placeholder 3"/>
          <p:cNvSpPr>
            <a:spLocks noGrp="1"/>
          </p:cNvSpPr>
          <p:nvPr>
            <p:ph type="pic" sz="quarter" idx="11" hasCustomPrompt="1"/>
          </p:nvPr>
        </p:nvSpPr>
        <p:spPr>
          <a:xfrm>
            <a:off x="3380703" y="1346200"/>
            <a:ext cx="1436688" cy="976313"/>
          </a:xfrm>
        </p:spPr>
        <p:txBody>
          <a:bodyPr anchor="ctr"/>
          <a:lstStyle>
            <a:lvl1pPr algn="ctr">
              <a:defRPr/>
            </a:lvl1pPr>
          </a:lstStyle>
          <a:p>
            <a:r>
              <a:rPr lang="en-US" dirty="0" smtClean="0"/>
              <a:t>logo</a:t>
            </a:r>
            <a:endParaRPr lang="en-US" dirty="0"/>
          </a:p>
        </p:txBody>
      </p:sp>
      <p:sp>
        <p:nvSpPr>
          <p:cNvPr id="19" name="Picture Placeholder 3"/>
          <p:cNvSpPr>
            <a:spLocks noGrp="1"/>
          </p:cNvSpPr>
          <p:nvPr>
            <p:ph type="pic" sz="quarter" idx="12" hasCustomPrompt="1"/>
          </p:nvPr>
        </p:nvSpPr>
        <p:spPr>
          <a:xfrm>
            <a:off x="6231181" y="1346200"/>
            <a:ext cx="1436688" cy="976313"/>
          </a:xfrm>
        </p:spPr>
        <p:txBody>
          <a:bodyPr anchor="ctr"/>
          <a:lstStyle>
            <a:lvl1pPr algn="ctr">
              <a:defRPr/>
            </a:lvl1pPr>
          </a:lstStyle>
          <a:p>
            <a:r>
              <a:rPr lang="en-US" dirty="0" smtClean="0"/>
              <a:t>logo</a:t>
            </a:r>
            <a:endParaRPr lang="en-US" dirty="0"/>
          </a:p>
        </p:txBody>
      </p:sp>
      <p:sp>
        <p:nvSpPr>
          <p:cNvPr id="22" name="Text Placeholder 20"/>
          <p:cNvSpPr>
            <a:spLocks noGrp="1"/>
          </p:cNvSpPr>
          <p:nvPr>
            <p:ph type="body" sz="quarter" idx="13" hasCustomPrompt="1"/>
          </p:nvPr>
        </p:nvSpPr>
        <p:spPr>
          <a:xfrm>
            <a:off x="403225" y="2436813"/>
            <a:ext cx="2528888" cy="358775"/>
          </a:xfrm>
        </p:spPr>
        <p:txBody>
          <a:bodyPr lIns="0" anchor="ctr"/>
          <a:lstStyle>
            <a:lvl1pPr>
              <a:defRPr sz="1200" b="1" cap="all"/>
            </a:lvl1pPr>
          </a:lstStyle>
          <a:p>
            <a:pPr lvl="0"/>
            <a:r>
              <a:rPr lang="en-US" dirty="0" smtClean="0"/>
              <a:t>COMPANY NAME</a:t>
            </a:r>
            <a:endParaRPr lang="en-US" dirty="0"/>
          </a:p>
        </p:txBody>
      </p:sp>
      <p:sp>
        <p:nvSpPr>
          <p:cNvPr id="23" name="Text Placeholder 20"/>
          <p:cNvSpPr>
            <a:spLocks noGrp="1"/>
          </p:cNvSpPr>
          <p:nvPr>
            <p:ph type="body" sz="quarter" idx="14" hasCustomPrompt="1"/>
          </p:nvPr>
        </p:nvSpPr>
        <p:spPr>
          <a:xfrm>
            <a:off x="403225" y="2771476"/>
            <a:ext cx="2528888" cy="2206924"/>
          </a:xfrm>
        </p:spPr>
        <p:txBody>
          <a:bodyPr lIns="0" anchor="t"/>
          <a:lstStyle>
            <a:lvl1pPr>
              <a:lnSpc>
                <a:spcPct val="120000"/>
              </a:lnSpc>
              <a:defRPr sz="1400" b="0" cap="none"/>
            </a:lvl1pPr>
          </a:lstStyle>
          <a:p>
            <a:pPr lvl="0"/>
            <a:r>
              <a:rPr lang="en-US" dirty="0" smtClean="0"/>
              <a:t>Description</a:t>
            </a:r>
          </a:p>
        </p:txBody>
      </p:sp>
      <p:sp>
        <p:nvSpPr>
          <p:cNvPr id="24" name="Text Placeholder 20"/>
          <p:cNvSpPr>
            <a:spLocks noGrp="1"/>
          </p:cNvSpPr>
          <p:nvPr>
            <p:ph type="body" sz="quarter" idx="15" hasCustomPrompt="1"/>
          </p:nvPr>
        </p:nvSpPr>
        <p:spPr>
          <a:xfrm>
            <a:off x="3380703" y="2436813"/>
            <a:ext cx="2528888" cy="358775"/>
          </a:xfrm>
        </p:spPr>
        <p:txBody>
          <a:bodyPr lIns="0" anchor="ctr"/>
          <a:lstStyle>
            <a:lvl1pPr>
              <a:defRPr sz="1200" b="1" cap="all"/>
            </a:lvl1pPr>
          </a:lstStyle>
          <a:p>
            <a:pPr lvl="0"/>
            <a:r>
              <a:rPr lang="en-US" dirty="0" smtClean="0"/>
              <a:t>COMPANY NAME</a:t>
            </a:r>
            <a:endParaRPr lang="en-US" dirty="0"/>
          </a:p>
        </p:txBody>
      </p:sp>
      <p:sp>
        <p:nvSpPr>
          <p:cNvPr id="25" name="Text Placeholder 20"/>
          <p:cNvSpPr>
            <a:spLocks noGrp="1"/>
          </p:cNvSpPr>
          <p:nvPr>
            <p:ph type="body" sz="quarter" idx="16" hasCustomPrompt="1"/>
          </p:nvPr>
        </p:nvSpPr>
        <p:spPr>
          <a:xfrm>
            <a:off x="3380703"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26" name="Text Placeholder 20"/>
          <p:cNvSpPr>
            <a:spLocks noGrp="1"/>
          </p:cNvSpPr>
          <p:nvPr>
            <p:ph type="body" sz="quarter" idx="17" hasCustomPrompt="1"/>
          </p:nvPr>
        </p:nvSpPr>
        <p:spPr>
          <a:xfrm>
            <a:off x="6231181" y="24368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113000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nies x6">
    <p:spTree>
      <p:nvGrpSpPr>
        <p:cNvPr id="1" name=""/>
        <p:cNvGrpSpPr/>
        <p:nvPr/>
      </p:nvGrpSpPr>
      <p:grpSpPr>
        <a:xfrm>
          <a:off x="0" y="0"/>
          <a:ext cx="0" cy="0"/>
          <a:chOff x="0" y="0"/>
          <a:chExt cx="0" cy="0"/>
        </a:xfrm>
      </p:grpSpPr>
      <p:sp>
        <p:nvSpPr>
          <p:cNvPr id="42" name="Picture Placeholder 3"/>
          <p:cNvSpPr>
            <a:spLocks noGrp="1"/>
          </p:cNvSpPr>
          <p:nvPr>
            <p:ph type="pic" sz="quarter" idx="12" hasCustomPrompt="1"/>
          </p:nvPr>
        </p:nvSpPr>
        <p:spPr>
          <a:xfrm>
            <a:off x="6231181" y="1243465"/>
            <a:ext cx="1436688" cy="673489"/>
          </a:xfrm>
        </p:spPr>
        <p:txBody>
          <a:bodyPr anchor="ctr"/>
          <a:lstStyle>
            <a:lvl1pPr algn="ctr">
              <a:defRPr/>
            </a:lvl1pPr>
          </a:lstStyle>
          <a:p>
            <a:r>
              <a:rPr lang="en-US" dirty="0" smtClean="0"/>
              <a:t>logo</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20"/>
          <p:cNvSpPr>
            <a:spLocks noGrp="1"/>
          </p:cNvSpPr>
          <p:nvPr>
            <p:ph type="body" sz="quarter" idx="18" hasCustomPrompt="1"/>
          </p:nvPr>
        </p:nvSpPr>
        <p:spPr>
          <a:xfrm>
            <a:off x="6231181"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0" name="Picture Placeholder 3"/>
          <p:cNvSpPr>
            <a:spLocks noGrp="1"/>
          </p:cNvSpPr>
          <p:nvPr>
            <p:ph type="pic" sz="quarter" idx="10" hasCustomPrompt="1"/>
          </p:nvPr>
        </p:nvSpPr>
        <p:spPr>
          <a:xfrm>
            <a:off x="403225" y="1243465"/>
            <a:ext cx="1436688" cy="673489"/>
          </a:xfrm>
        </p:spPr>
        <p:txBody>
          <a:bodyPr anchor="ctr"/>
          <a:lstStyle>
            <a:lvl1pPr algn="ctr">
              <a:defRPr/>
            </a:lvl1pPr>
          </a:lstStyle>
          <a:p>
            <a:r>
              <a:rPr lang="en-US" dirty="0" smtClean="0"/>
              <a:t>logo</a:t>
            </a:r>
            <a:endParaRPr lang="en-US" dirty="0"/>
          </a:p>
        </p:txBody>
      </p:sp>
      <p:sp>
        <p:nvSpPr>
          <p:cNvPr id="41" name="Picture Placeholder 3"/>
          <p:cNvSpPr>
            <a:spLocks noGrp="1"/>
          </p:cNvSpPr>
          <p:nvPr>
            <p:ph type="pic" sz="quarter" idx="11" hasCustomPrompt="1"/>
          </p:nvPr>
        </p:nvSpPr>
        <p:spPr>
          <a:xfrm>
            <a:off x="3380703" y="1243465"/>
            <a:ext cx="1436688" cy="673489"/>
          </a:xfrm>
        </p:spPr>
        <p:txBody>
          <a:bodyPr anchor="ctr"/>
          <a:lstStyle>
            <a:lvl1pPr algn="ctr">
              <a:defRPr/>
            </a:lvl1pPr>
          </a:lstStyle>
          <a:p>
            <a:r>
              <a:rPr lang="en-US" dirty="0" smtClean="0"/>
              <a:t>logo</a:t>
            </a:r>
            <a:endParaRPr lang="en-US" dirty="0"/>
          </a:p>
        </p:txBody>
      </p:sp>
      <p:sp>
        <p:nvSpPr>
          <p:cNvPr id="43" name="Text Placeholder 20"/>
          <p:cNvSpPr>
            <a:spLocks noGrp="1"/>
          </p:cNvSpPr>
          <p:nvPr>
            <p:ph type="body" sz="quarter" idx="13" hasCustomPrompt="1"/>
          </p:nvPr>
        </p:nvSpPr>
        <p:spPr>
          <a:xfrm>
            <a:off x="403225" y="2031254"/>
            <a:ext cx="2528888" cy="358775"/>
          </a:xfrm>
        </p:spPr>
        <p:txBody>
          <a:bodyPr lIns="0" anchor="ctr"/>
          <a:lstStyle>
            <a:lvl1pPr>
              <a:defRPr sz="1200" b="1" cap="all"/>
            </a:lvl1pPr>
          </a:lstStyle>
          <a:p>
            <a:pPr lvl="0"/>
            <a:r>
              <a:rPr lang="en-US" dirty="0" smtClean="0"/>
              <a:t>COMPANY NAME</a:t>
            </a:r>
            <a:endParaRPr lang="en-US" dirty="0"/>
          </a:p>
        </p:txBody>
      </p:sp>
      <p:sp>
        <p:nvSpPr>
          <p:cNvPr id="44" name="Text Placeholder 20"/>
          <p:cNvSpPr>
            <a:spLocks noGrp="1"/>
          </p:cNvSpPr>
          <p:nvPr>
            <p:ph type="body" sz="quarter" idx="14" hasCustomPrompt="1"/>
          </p:nvPr>
        </p:nvSpPr>
        <p:spPr>
          <a:xfrm>
            <a:off x="403225"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5" name="Text Placeholder 20"/>
          <p:cNvSpPr>
            <a:spLocks noGrp="1"/>
          </p:cNvSpPr>
          <p:nvPr>
            <p:ph type="body" sz="quarter" idx="15" hasCustomPrompt="1"/>
          </p:nvPr>
        </p:nvSpPr>
        <p:spPr>
          <a:xfrm>
            <a:off x="3380703" y="2031254"/>
            <a:ext cx="2528888" cy="358775"/>
          </a:xfrm>
        </p:spPr>
        <p:txBody>
          <a:bodyPr lIns="0" anchor="ctr"/>
          <a:lstStyle>
            <a:lvl1pPr>
              <a:defRPr sz="1200" b="1" cap="all"/>
            </a:lvl1pPr>
          </a:lstStyle>
          <a:p>
            <a:pPr lvl="0"/>
            <a:r>
              <a:rPr lang="en-US" dirty="0" smtClean="0"/>
              <a:t>COMPANY NAME</a:t>
            </a:r>
            <a:endParaRPr lang="en-US" dirty="0"/>
          </a:p>
        </p:txBody>
      </p:sp>
      <p:sp>
        <p:nvSpPr>
          <p:cNvPr id="46" name="Text Placeholder 20"/>
          <p:cNvSpPr>
            <a:spLocks noGrp="1"/>
          </p:cNvSpPr>
          <p:nvPr>
            <p:ph type="body" sz="quarter" idx="16" hasCustomPrompt="1"/>
          </p:nvPr>
        </p:nvSpPr>
        <p:spPr>
          <a:xfrm>
            <a:off x="3380703"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7" name="Text Placeholder 20"/>
          <p:cNvSpPr>
            <a:spLocks noGrp="1"/>
          </p:cNvSpPr>
          <p:nvPr>
            <p:ph type="body" sz="quarter" idx="17" hasCustomPrompt="1"/>
          </p:nvPr>
        </p:nvSpPr>
        <p:spPr>
          <a:xfrm>
            <a:off x="6231181" y="2031254"/>
            <a:ext cx="2528888" cy="358775"/>
          </a:xfrm>
        </p:spPr>
        <p:txBody>
          <a:bodyPr lIns="0" anchor="ctr"/>
          <a:lstStyle>
            <a:lvl1pPr>
              <a:defRPr sz="1200" b="1" cap="all"/>
            </a:lvl1pPr>
          </a:lstStyle>
          <a:p>
            <a:pPr lvl="0"/>
            <a:r>
              <a:rPr lang="en-US" dirty="0" smtClean="0"/>
              <a:t>COMPANY NAME</a:t>
            </a:r>
            <a:endParaRPr lang="en-US" dirty="0"/>
          </a:p>
        </p:txBody>
      </p:sp>
      <p:sp>
        <p:nvSpPr>
          <p:cNvPr id="48" name="Text Placeholder 20"/>
          <p:cNvSpPr>
            <a:spLocks noGrp="1"/>
          </p:cNvSpPr>
          <p:nvPr>
            <p:ph type="body" sz="quarter" idx="19" hasCustomPrompt="1"/>
          </p:nvPr>
        </p:nvSpPr>
        <p:spPr>
          <a:xfrm>
            <a:off x="6231181"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9" name="Picture Placeholder 3"/>
          <p:cNvSpPr>
            <a:spLocks noGrp="1"/>
          </p:cNvSpPr>
          <p:nvPr>
            <p:ph type="pic" sz="quarter" idx="20" hasCustomPrompt="1"/>
          </p:nvPr>
        </p:nvSpPr>
        <p:spPr>
          <a:xfrm>
            <a:off x="403225" y="3528624"/>
            <a:ext cx="1436688" cy="673489"/>
          </a:xfrm>
        </p:spPr>
        <p:txBody>
          <a:bodyPr anchor="ctr"/>
          <a:lstStyle>
            <a:lvl1pPr algn="ctr">
              <a:defRPr/>
            </a:lvl1pPr>
          </a:lstStyle>
          <a:p>
            <a:r>
              <a:rPr lang="en-US" dirty="0" smtClean="0"/>
              <a:t>logo</a:t>
            </a:r>
            <a:endParaRPr lang="en-US" dirty="0"/>
          </a:p>
        </p:txBody>
      </p:sp>
      <p:sp>
        <p:nvSpPr>
          <p:cNvPr id="50" name="Picture Placeholder 3"/>
          <p:cNvSpPr>
            <a:spLocks noGrp="1"/>
          </p:cNvSpPr>
          <p:nvPr>
            <p:ph type="pic" sz="quarter" idx="21" hasCustomPrompt="1"/>
          </p:nvPr>
        </p:nvSpPr>
        <p:spPr>
          <a:xfrm>
            <a:off x="3380703" y="3528624"/>
            <a:ext cx="1436688" cy="673489"/>
          </a:xfrm>
        </p:spPr>
        <p:txBody>
          <a:bodyPr anchor="ctr"/>
          <a:lstStyle>
            <a:lvl1pPr algn="ctr">
              <a:defRPr/>
            </a:lvl1pPr>
          </a:lstStyle>
          <a:p>
            <a:r>
              <a:rPr lang="en-US" dirty="0" smtClean="0"/>
              <a:t>logo</a:t>
            </a:r>
            <a:endParaRPr lang="en-US" dirty="0"/>
          </a:p>
        </p:txBody>
      </p:sp>
      <p:sp>
        <p:nvSpPr>
          <p:cNvPr id="51" name="Picture Placeholder 3"/>
          <p:cNvSpPr>
            <a:spLocks noGrp="1"/>
          </p:cNvSpPr>
          <p:nvPr>
            <p:ph type="pic" sz="quarter" idx="22" hasCustomPrompt="1"/>
          </p:nvPr>
        </p:nvSpPr>
        <p:spPr>
          <a:xfrm>
            <a:off x="6231181" y="3528624"/>
            <a:ext cx="1436688" cy="673489"/>
          </a:xfrm>
        </p:spPr>
        <p:txBody>
          <a:bodyPr anchor="ctr"/>
          <a:lstStyle>
            <a:lvl1pPr algn="ctr">
              <a:defRPr/>
            </a:lvl1pPr>
          </a:lstStyle>
          <a:p>
            <a:r>
              <a:rPr lang="en-US" dirty="0" smtClean="0"/>
              <a:t>logo</a:t>
            </a:r>
            <a:endParaRPr lang="en-US" dirty="0"/>
          </a:p>
        </p:txBody>
      </p:sp>
      <p:sp>
        <p:nvSpPr>
          <p:cNvPr id="52" name="Text Placeholder 20"/>
          <p:cNvSpPr>
            <a:spLocks noGrp="1"/>
          </p:cNvSpPr>
          <p:nvPr>
            <p:ph type="body" sz="quarter" idx="23" hasCustomPrompt="1"/>
          </p:nvPr>
        </p:nvSpPr>
        <p:spPr>
          <a:xfrm>
            <a:off x="403225" y="4316413"/>
            <a:ext cx="2528888" cy="358775"/>
          </a:xfrm>
        </p:spPr>
        <p:txBody>
          <a:bodyPr lIns="0" anchor="ctr"/>
          <a:lstStyle>
            <a:lvl1pPr>
              <a:defRPr sz="1200" b="1" cap="all"/>
            </a:lvl1pPr>
          </a:lstStyle>
          <a:p>
            <a:pPr lvl="0"/>
            <a:r>
              <a:rPr lang="en-US" dirty="0" smtClean="0"/>
              <a:t>COMPANY NAME</a:t>
            </a:r>
            <a:endParaRPr lang="en-US" dirty="0"/>
          </a:p>
        </p:txBody>
      </p:sp>
      <p:sp>
        <p:nvSpPr>
          <p:cNvPr id="53" name="Text Placeholder 20"/>
          <p:cNvSpPr>
            <a:spLocks noGrp="1"/>
          </p:cNvSpPr>
          <p:nvPr>
            <p:ph type="body" sz="quarter" idx="24" hasCustomPrompt="1"/>
          </p:nvPr>
        </p:nvSpPr>
        <p:spPr>
          <a:xfrm>
            <a:off x="403225"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4" name="Text Placeholder 20"/>
          <p:cNvSpPr>
            <a:spLocks noGrp="1"/>
          </p:cNvSpPr>
          <p:nvPr>
            <p:ph type="body" sz="quarter" idx="25" hasCustomPrompt="1"/>
          </p:nvPr>
        </p:nvSpPr>
        <p:spPr>
          <a:xfrm>
            <a:off x="3380703" y="4316413"/>
            <a:ext cx="2528888" cy="358775"/>
          </a:xfrm>
        </p:spPr>
        <p:txBody>
          <a:bodyPr lIns="0" anchor="ctr"/>
          <a:lstStyle>
            <a:lvl1pPr>
              <a:defRPr sz="1200" b="1" cap="all"/>
            </a:lvl1pPr>
          </a:lstStyle>
          <a:p>
            <a:pPr lvl="0"/>
            <a:r>
              <a:rPr lang="en-US" dirty="0" smtClean="0"/>
              <a:t>COMPANY NAME</a:t>
            </a:r>
            <a:endParaRPr lang="en-US" dirty="0"/>
          </a:p>
        </p:txBody>
      </p:sp>
      <p:sp>
        <p:nvSpPr>
          <p:cNvPr id="55" name="Text Placeholder 20"/>
          <p:cNvSpPr>
            <a:spLocks noGrp="1"/>
          </p:cNvSpPr>
          <p:nvPr>
            <p:ph type="body" sz="quarter" idx="26" hasCustomPrompt="1"/>
          </p:nvPr>
        </p:nvSpPr>
        <p:spPr>
          <a:xfrm>
            <a:off x="3380703"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6" name="Text Placeholder 20"/>
          <p:cNvSpPr>
            <a:spLocks noGrp="1"/>
          </p:cNvSpPr>
          <p:nvPr>
            <p:ph type="body" sz="quarter" idx="27" hasCustomPrompt="1"/>
          </p:nvPr>
        </p:nvSpPr>
        <p:spPr>
          <a:xfrm>
            <a:off x="6231181" y="43164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66465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6" name="Shape 36"/>
          <p:cNvSpPr/>
          <p:nvPr/>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dirty="0"/>
          </a:p>
        </p:txBody>
      </p:sp>
      <p:sp>
        <p:nvSpPr>
          <p:cNvPr id="9" name="Text Placeholder 11"/>
          <p:cNvSpPr>
            <a:spLocks noGrp="1"/>
          </p:cNvSpPr>
          <p:nvPr>
            <p:ph type="body" sz="quarter" idx="10" hasCustomPrompt="1"/>
          </p:nvPr>
        </p:nvSpPr>
        <p:spPr>
          <a:xfrm>
            <a:off x="613833" y="4096568"/>
            <a:ext cx="672084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8" name="Title 1"/>
          <p:cNvSpPr>
            <a:spLocks noGrp="1"/>
          </p:cNvSpPr>
          <p:nvPr>
            <p:ph type="title" hasCustomPrompt="1"/>
          </p:nvPr>
        </p:nvSpPr>
        <p:spPr>
          <a:xfrm>
            <a:off x="613833" y="2826568"/>
            <a:ext cx="672084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175219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Shape 2"/>
          <p:cNvSpPr/>
          <p:nvPr userDrawn="1"/>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grpSp>
        <p:nvGrpSpPr>
          <p:cNvPr id="161" name="Group 160"/>
          <p:cNvGrpSpPr>
            <a:grpSpLocks noChangeAspect="1"/>
          </p:cNvGrpSpPr>
          <p:nvPr userDrawn="1"/>
        </p:nvGrpSpPr>
        <p:grpSpPr>
          <a:xfrm>
            <a:off x="3006726" y="2780089"/>
            <a:ext cx="6170660" cy="4092415"/>
            <a:chOff x="522288" y="3272841"/>
            <a:chExt cx="1069975" cy="709613"/>
          </a:xfrm>
          <a:solidFill>
            <a:srgbClr val="094E6A">
              <a:alpha val="32000"/>
            </a:srgbClr>
          </a:solidFill>
        </p:grpSpPr>
        <p:sp>
          <p:nvSpPr>
            <p:cNvPr id="162" name="Freeform 2"/>
            <p:cNvSpPr>
              <a:spLocks noChangeArrowheads="1"/>
            </p:cNvSpPr>
            <p:nvPr/>
          </p:nvSpPr>
          <p:spPr bwMode="auto">
            <a:xfrm>
              <a:off x="1417638" y="3535363"/>
              <a:ext cx="174625" cy="55562"/>
            </a:xfrm>
            <a:custGeom>
              <a:avLst/>
              <a:gdLst>
                <a:gd name="T0" fmla="*/ 243 w 487"/>
                <a:gd name="T1" fmla="*/ 154 h 155"/>
                <a:gd name="T2" fmla="*/ 0 w 487"/>
                <a:gd name="T3" fmla="*/ 154 h 155"/>
                <a:gd name="T4" fmla="*/ 0 w 487"/>
                <a:gd name="T5" fmla="*/ 0 h 155"/>
                <a:gd name="T6" fmla="*/ 486 w 487"/>
                <a:gd name="T7" fmla="*/ 0 h 155"/>
                <a:gd name="T8" fmla="*/ 486 w 487"/>
                <a:gd name="T9" fmla="*/ 154 h 155"/>
                <a:gd name="T10" fmla="*/ 243 w 487"/>
                <a:gd name="T11" fmla="*/ 154 h 155"/>
              </a:gdLst>
              <a:ahLst/>
              <a:cxnLst>
                <a:cxn ang="0">
                  <a:pos x="T0" y="T1"/>
                </a:cxn>
                <a:cxn ang="0">
                  <a:pos x="T2" y="T3"/>
                </a:cxn>
                <a:cxn ang="0">
                  <a:pos x="T4" y="T5"/>
                </a:cxn>
                <a:cxn ang="0">
                  <a:pos x="T6" y="T7"/>
                </a:cxn>
                <a:cxn ang="0">
                  <a:pos x="T8" y="T9"/>
                </a:cxn>
                <a:cxn ang="0">
                  <a:pos x="T10" y="T11"/>
                </a:cxn>
              </a:cxnLst>
              <a:rect l="0" t="0" r="r" b="b"/>
              <a:pathLst>
                <a:path w="487" h="155">
                  <a:moveTo>
                    <a:pt x="243" y="154"/>
                  </a:moveTo>
                  <a:lnTo>
                    <a:pt x="0" y="154"/>
                  </a:lnTo>
                  <a:lnTo>
                    <a:pt x="0" y="0"/>
                  </a:lnTo>
                  <a:lnTo>
                    <a:pt x="486" y="0"/>
                  </a:lnTo>
                  <a:lnTo>
                    <a:pt x="486" y="154"/>
                  </a:lnTo>
                  <a:lnTo>
                    <a:pt x="243" y="1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3" name="Freeform 3"/>
            <p:cNvSpPr>
              <a:spLocks noChangeArrowheads="1"/>
            </p:cNvSpPr>
            <p:nvPr/>
          </p:nvSpPr>
          <p:spPr bwMode="auto">
            <a:xfrm>
              <a:off x="522288" y="3272841"/>
              <a:ext cx="1069975" cy="709613"/>
            </a:xfrm>
            <a:custGeom>
              <a:avLst/>
              <a:gdLst>
                <a:gd name="T0" fmla="*/ 1742 w 2971"/>
                <a:gd name="T1" fmla="*/ 736 h 1971"/>
                <a:gd name="T2" fmla="*/ 1122 w 2971"/>
                <a:gd name="T3" fmla="*/ 736 h 1971"/>
                <a:gd name="T4" fmla="*/ 984 w 2971"/>
                <a:gd name="T5" fmla="*/ 750 h 1971"/>
                <a:gd name="T6" fmla="*/ 940 w 2971"/>
                <a:gd name="T7" fmla="*/ 789 h 1971"/>
                <a:gd name="T8" fmla="*/ 892 w 2971"/>
                <a:gd name="T9" fmla="*/ 857 h 1971"/>
                <a:gd name="T10" fmla="*/ 649 w 2971"/>
                <a:gd name="T11" fmla="*/ 1249 h 1971"/>
                <a:gd name="T12" fmla="*/ 838 w 2971"/>
                <a:gd name="T13" fmla="*/ 1201 h 1971"/>
                <a:gd name="T14" fmla="*/ 1391 w 2971"/>
                <a:gd name="T15" fmla="*/ 1201 h 1971"/>
                <a:gd name="T16" fmla="*/ 1176 w 2971"/>
                <a:gd name="T17" fmla="*/ 1498 h 1971"/>
                <a:gd name="T18" fmla="*/ 555 w 2971"/>
                <a:gd name="T19" fmla="*/ 1498 h 1971"/>
                <a:gd name="T20" fmla="*/ 474 w 2971"/>
                <a:gd name="T21" fmla="*/ 1478 h 1971"/>
                <a:gd name="T22" fmla="*/ 460 w 2971"/>
                <a:gd name="T23" fmla="*/ 1410 h 1971"/>
                <a:gd name="T24" fmla="*/ 460 w 2971"/>
                <a:gd name="T25" fmla="*/ 560 h 1971"/>
                <a:gd name="T26" fmla="*/ 486 w 2971"/>
                <a:gd name="T27" fmla="*/ 487 h 1971"/>
                <a:gd name="T28" fmla="*/ 548 w 2971"/>
                <a:gd name="T29" fmla="*/ 459 h 1971"/>
                <a:gd name="T30" fmla="*/ 1527 w 2971"/>
                <a:gd name="T31" fmla="*/ 459 h 1971"/>
                <a:gd name="T32" fmla="*/ 1844 w 2971"/>
                <a:gd name="T33" fmla="*/ 0 h 1971"/>
                <a:gd name="T34" fmla="*/ 244 w 2971"/>
                <a:gd name="T35" fmla="*/ 0 h 1971"/>
                <a:gd name="T36" fmla="*/ 2 w 2971"/>
                <a:gd name="T37" fmla="*/ 242 h 1971"/>
                <a:gd name="T38" fmla="*/ 2 w 2971"/>
                <a:gd name="T39" fmla="*/ 242 h 1971"/>
                <a:gd name="T40" fmla="*/ 1 w 2971"/>
                <a:gd name="T41" fmla="*/ 243 h 1971"/>
                <a:gd name="T42" fmla="*/ 1 w 2971"/>
                <a:gd name="T43" fmla="*/ 1701 h 1971"/>
                <a:gd name="T44" fmla="*/ 0 w 2971"/>
                <a:gd name="T45" fmla="*/ 1726 h 1971"/>
                <a:gd name="T46" fmla="*/ 242 w 2971"/>
                <a:gd name="T47" fmla="*/ 1968 h 1971"/>
                <a:gd name="T48" fmla="*/ 305 w 2971"/>
                <a:gd name="T49" fmla="*/ 1970 h 1971"/>
                <a:gd name="T50" fmla="*/ 1453 w 2971"/>
                <a:gd name="T51" fmla="*/ 1970 h 1971"/>
                <a:gd name="T52" fmla="*/ 2431 w 2971"/>
                <a:gd name="T53" fmla="*/ 581 h 1971"/>
                <a:gd name="T54" fmla="*/ 2431 w 2971"/>
                <a:gd name="T55" fmla="*/ 580 h 1971"/>
                <a:gd name="T56" fmla="*/ 2970 w 2971"/>
                <a:gd name="T57" fmla="*/ 580 h 1971"/>
                <a:gd name="T58" fmla="*/ 2970 w 2971"/>
                <a:gd name="T59" fmla="*/ 0 h 1971"/>
                <a:gd name="T60" fmla="*/ 2242 w 2971"/>
                <a:gd name="T61" fmla="*/ 0 h 1971"/>
                <a:gd name="T62" fmla="*/ 1742 w 2971"/>
                <a:gd name="T63" fmla="*/ 736 h 1971"/>
                <a:gd name="T64" fmla="*/ 972 w 2971"/>
                <a:gd name="T65" fmla="*/ 1050 h 1971"/>
                <a:gd name="T66" fmla="*/ 965 w 2971"/>
                <a:gd name="T67" fmla="*/ 908 h 1971"/>
                <a:gd name="T68" fmla="*/ 1310 w 2971"/>
                <a:gd name="T69" fmla="*/ 908 h 1971"/>
                <a:gd name="T70" fmla="*/ 972 w 2971"/>
                <a:gd name="T71" fmla="*/ 105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1" h="1971">
                  <a:moveTo>
                    <a:pt x="1742" y="736"/>
                  </a:moveTo>
                  <a:lnTo>
                    <a:pt x="1122" y="736"/>
                  </a:lnTo>
                  <a:cubicBezTo>
                    <a:pt x="1122" y="736"/>
                    <a:pt x="1029" y="727"/>
                    <a:pt x="984" y="750"/>
                  </a:cubicBezTo>
                  <a:cubicBezTo>
                    <a:pt x="960" y="762"/>
                    <a:pt x="940" y="789"/>
                    <a:pt x="940" y="789"/>
                  </a:cubicBezTo>
                  <a:lnTo>
                    <a:pt x="892" y="857"/>
                  </a:lnTo>
                  <a:lnTo>
                    <a:pt x="649" y="1249"/>
                  </a:lnTo>
                  <a:lnTo>
                    <a:pt x="838" y="1201"/>
                  </a:lnTo>
                  <a:lnTo>
                    <a:pt x="1391" y="1201"/>
                  </a:lnTo>
                  <a:lnTo>
                    <a:pt x="1176" y="1498"/>
                  </a:lnTo>
                  <a:lnTo>
                    <a:pt x="555" y="1498"/>
                  </a:lnTo>
                  <a:cubicBezTo>
                    <a:pt x="555" y="1498"/>
                    <a:pt x="492" y="1503"/>
                    <a:pt x="474" y="1478"/>
                  </a:cubicBezTo>
                  <a:cubicBezTo>
                    <a:pt x="457" y="1454"/>
                    <a:pt x="460" y="1410"/>
                    <a:pt x="460" y="1410"/>
                  </a:cubicBezTo>
                  <a:lnTo>
                    <a:pt x="460" y="560"/>
                  </a:lnTo>
                  <a:cubicBezTo>
                    <a:pt x="460" y="560"/>
                    <a:pt x="458" y="513"/>
                    <a:pt x="486" y="487"/>
                  </a:cubicBezTo>
                  <a:cubicBezTo>
                    <a:pt x="515" y="459"/>
                    <a:pt x="548" y="459"/>
                    <a:pt x="548" y="459"/>
                  </a:cubicBezTo>
                  <a:lnTo>
                    <a:pt x="1527" y="459"/>
                  </a:lnTo>
                  <a:lnTo>
                    <a:pt x="1844" y="0"/>
                  </a:lnTo>
                  <a:lnTo>
                    <a:pt x="244" y="0"/>
                  </a:lnTo>
                  <a:cubicBezTo>
                    <a:pt x="110" y="0"/>
                    <a:pt x="2" y="108"/>
                    <a:pt x="2" y="242"/>
                  </a:cubicBezTo>
                  <a:lnTo>
                    <a:pt x="2" y="242"/>
                  </a:lnTo>
                  <a:cubicBezTo>
                    <a:pt x="2" y="243"/>
                    <a:pt x="1" y="243"/>
                    <a:pt x="1" y="243"/>
                  </a:cubicBezTo>
                  <a:lnTo>
                    <a:pt x="1" y="1701"/>
                  </a:lnTo>
                  <a:cubicBezTo>
                    <a:pt x="1" y="1709"/>
                    <a:pt x="0" y="1718"/>
                    <a:pt x="0" y="1726"/>
                  </a:cubicBezTo>
                  <a:cubicBezTo>
                    <a:pt x="0" y="1860"/>
                    <a:pt x="109" y="1968"/>
                    <a:pt x="242" y="1968"/>
                  </a:cubicBezTo>
                  <a:cubicBezTo>
                    <a:pt x="260" y="1968"/>
                    <a:pt x="305" y="1970"/>
                    <a:pt x="305" y="1970"/>
                  </a:cubicBezTo>
                  <a:lnTo>
                    <a:pt x="1453" y="1970"/>
                  </a:lnTo>
                  <a:lnTo>
                    <a:pt x="2431" y="581"/>
                  </a:lnTo>
                  <a:lnTo>
                    <a:pt x="2431" y="580"/>
                  </a:lnTo>
                  <a:lnTo>
                    <a:pt x="2970" y="580"/>
                  </a:lnTo>
                  <a:lnTo>
                    <a:pt x="2970" y="0"/>
                  </a:lnTo>
                  <a:lnTo>
                    <a:pt x="2242" y="0"/>
                  </a:lnTo>
                  <a:lnTo>
                    <a:pt x="1742" y="736"/>
                  </a:lnTo>
                  <a:close/>
                  <a:moveTo>
                    <a:pt x="972" y="1050"/>
                  </a:moveTo>
                  <a:lnTo>
                    <a:pt x="965" y="908"/>
                  </a:lnTo>
                  <a:lnTo>
                    <a:pt x="1310" y="908"/>
                  </a:lnTo>
                  <a:lnTo>
                    <a:pt x="972" y="10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4" name="Freeform 4"/>
            <p:cNvSpPr>
              <a:spLocks noChangeArrowheads="1"/>
            </p:cNvSpPr>
            <p:nvPr/>
          </p:nvSpPr>
          <p:spPr bwMode="auto">
            <a:xfrm>
              <a:off x="1417638" y="3646488"/>
              <a:ext cx="174625" cy="55562"/>
            </a:xfrm>
            <a:custGeom>
              <a:avLst/>
              <a:gdLst>
                <a:gd name="T0" fmla="*/ 243 w 487"/>
                <a:gd name="T1" fmla="*/ 155 h 156"/>
                <a:gd name="T2" fmla="*/ 0 w 487"/>
                <a:gd name="T3" fmla="*/ 155 h 156"/>
                <a:gd name="T4" fmla="*/ 0 w 487"/>
                <a:gd name="T5" fmla="*/ 0 h 156"/>
                <a:gd name="T6" fmla="*/ 486 w 487"/>
                <a:gd name="T7" fmla="*/ 0 h 156"/>
                <a:gd name="T8" fmla="*/ 486 w 487"/>
                <a:gd name="T9" fmla="*/ 155 h 156"/>
                <a:gd name="T10" fmla="*/ 243 w 487"/>
                <a:gd name="T11" fmla="*/ 155 h 156"/>
              </a:gdLst>
              <a:ahLst/>
              <a:cxnLst>
                <a:cxn ang="0">
                  <a:pos x="T0" y="T1"/>
                </a:cxn>
                <a:cxn ang="0">
                  <a:pos x="T2" y="T3"/>
                </a:cxn>
                <a:cxn ang="0">
                  <a:pos x="T4" y="T5"/>
                </a:cxn>
                <a:cxn ang="0">
                  <a:pos x="T6" y="T7"/>
                </a:cxn>
                <a:cxn ang="0">
                  <a:pos x="T8" y="T9"/>
                </a:cxn>
                <a:cxn ang="0">
                  <a:pos x="T10" y="T11"/>
                </a:cxn>
              </a:cxnLst>
              <a:rect l="0" t="0" r="r" b="b"/>
              <a:pathLst>
                <a:path w="487" h="156">
                  <a:moveTo>
                    <a:pt x="243" y="155"/>
                  </a:moveTo>
                  <a:lnTo>
                    <a:pt x="0" y="155"/>
                  </a:lnTo>
                  <a:lnTo>
                    <a:pt x="0" y="0"/>
                  </a:lnTo>
                  <a:lnTo>
                    <a:pt x="486" y="0"/>
                  </a:lnTo>
                  <a:lnTo>
                    <a:pt x="486" y="155"/>
                  </a:lnTo>
                  <a:lnTo>
                    <a:pt x="243" y="1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5" name="Freeform 5"/>
            <p:cNvSpPr>
              <a:spLocks noChangeArrowheads="1"/>
            </p:cNvSpPr>
            <p:nvPr/>
          </p:nvSpPr>
          <p:spPr bwMode="auto">
            <a:xfrm>
              <a:off x="1417638" y="3757613"/>
              <a:ext cx="174625" cy="222250"/>
            </a:xfrm>
            <a:custGeom>
              <a:avLst/>
              <a:gdLst>
                <a:gd name="T0" fmla="*/ 243 w 487"/>
                <a:gd name="T1" fmla="*/ 617 h 618"/>
                <a:gd name="T2" fmla="*/ 0 w 487"/>
                <a:gd name="T3" fmla="*/ 617 h 618"/>
                <a:gd name="T4" fmla="*/ 0 w 487"/>
                <a:gd name="T5" fmla="*/ 0 h 618"/>
                <a:gd name="T6" fmla="*/ 486 w 487"/>
                <a:gd name="T7" fmla="*/ 0 h 618"/>
                <a:gd name="T8" fmla="*/ 486 w 487"/>
                <a:gd name="T9" fmla="*/ 617 h 618"/>
                <a:gd name="T10" fmla="*/ 243 w 487"/>
                <a:gd name="T11" fmla="*/ 617 h 618"/>
              </a:gdLst>
              <a:ahLst/>
              <a:cxnLst>
                <a:cxn ang="0">
                  <a:pos x="T0" y="T1"/>
                </a:cxn>
                <a:cxn ang="0">
                  <a:pos x="T2" y="T3"/>
                </a:cxn>
                <a:cxn ang="0">
                  <a:pos x="T4" y="T5"/>
                </a:cxn>
                <a:cxn ang="0">
                  <a:pos x="T6" y="T7"/>
                </a:cxn>
                <a:cxn ang="0">
                  <a:pos x="T8" y="T9"/>
                </a:cxn>
                <a:cxn ang="0">
                  <a:pos x="T10" y="T11"/>
                </a:cxn>
              </a:cxnLst>
              <a:rect l="0" t="0" r="r" b="b"/>
              <a:pathLst>
                <a:path w="487" h="618">
                  <a:moveTo>
                    <a:pt x="243" y="617"/>
                  </a:moveTo>
                  <a:lnTo>
                    <a:pt x="0" y="617"/>
                  </a:lnTo>
                  <a:lnTo>
                    <a:pt x="0" y="0"/>
                  </a:lnTo>
                  <a:lnTo>
                    <a:pt x="486" y="0"/>
                  </a:lnTo>
                  <a:lnTo>
                    <a:pt x="486" y="617"/>
                  </a:lnTo>
                  <a:lnTo>
                    <a:pt x="243" y="6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grpSp>
      <p:sp>
        <p:nvSpPr>
          <p:cNvPr id="10" name="Title 1"/>
          <p:cNvSpPr>
            <a:spLocks noGrp="1"/>
          </p:cNvSpPr>
          <p:nvPr>
            <p:ph type="title" hasCustomPrompt="1"/>
          </p:nvPr>
        </p:nvSpPr>
        <p:spPr>
          <a:xfrm>
            <a:off x="524933" y="2826568"/>
            <a:ext cx="822960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sp>
        <p:nvSpPr>
          <p:cNvPr id="12" name="Text Placeholder 11"/>
          <p:cNvSpPr>
            <a:spLocks noGrp="1"/>
          </p:cNvSpPr>
          <p:nvPr>
            <p:ph type="body" sz="quarter" idx="10" hasCustomPrompt="1"/>
          </p:nvPr>
        </p:nvSpPr>
        <p:spPr>
          <a:xfrm>
            <a:off x="524933" y="4096568"/>
            <a:ext cx="822960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5" name="Text Placeholder 13"/>
          <p:cNvSpPr>
            <a:spLocks noGrp="1"/>
          </p:cNvSpPr>
          <p:nvPr>
            <p:ph type="body" sz="quarter" idx="11" hasCustomPrompt="1"/>
          </p:nvPr>
        </p:nvSpPr>
        <p:spPr>
          <a:xfrm>
            <a:off x="525463" y="5145087"/>
            <a:ext cx="3157537" cy="498475"/>
          </a:xfrm>
          <a:prstGeom prst="rect">
            <a:avLst/>
          </a:prstGeom>
        </p:spPr>
        <p:txBody>
          <a:bodyPr vert="horz"/>
          <a:lstStyle>
            <a:lvl1pPr marL="0" marR="0" indent="0" algn="l" defTabSz="914400" rtl="0" fontAlgn="auto" latinLnBrk="0" hangingPunct="0">
              <a:lnSpc>
                <a:spcPct val="90000"/>
              </a:lnSpc>
              <a:spcBef>
                <a:spcPts val="0"/>
              </a:spcBef>
              <a:spcAft>
                <a:spcPts val="0"/>
              </a:spcAft>
              <a:buClrTx/>
              <a:buSzTx/>
              <a:buFontTx/>
              <a:buNone/>
              <a:tabLst/>
              <a:defRPr kumimoji="0" lang="en-US" sz="900" b="0" i="0" u="none" strike="noStrike" cap="all" spc="0" normalizeH="0" baseline="0" dirty="0">
                <a:ln>
                  <a:noFill/>
                </a:ln>
                <a:solidFill>
                  <a:srgbClr val="000000"/>
                </a:solidFill>
                <a:effectLst/>
                <a:uFillTx/>
                <a:latin typeface="Arial" charset="0"/>
                <a:ea typeface="Arial"/>
                <a:cs typeface="Arial"/>
                <a:sym typeface="Univers LT Std 55 Roman"/>
              </a:defRPr>
            </a:lvl1pPr>
          </a:lstStyle>
          <a:p>
            <a:pPr lvl="0"/>
            <a:r>
              <a:rPr lang="en-US" dirty="0" smtClean="0"/>
              <a:t>date</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56301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68590" y="1224395"/>
            <a:ext cx="8397875" cy="4549775"/>
          </a:xfrm>
          <a:prstGeom prst="rect">
            <a:avLst/>
          </a:prstGeom>
        </p:spPr>
        <p:txBody>
          <a:bodyPr/>
          <a:lstStyle>
            <a:lvl1pPr marL="173736" indent="-173736">
              <a:spcBef>
                <a:spcPts val="1200"/>
              </a:spcBef>
              <a:buFont typeface="Arial"/>
              <a:buChar char="•"/>
              <a:defRPr sz="1800"/>
            </a:lvl1pPr>
            <a:lvl3pPr marL="520700" indent="-177800">
              <a:spcBef>
                <a:spcPts val="1200"/>
              </a:spcBef>
              <a:buFont typeface="Arial"/>
              <a:buChar char="•"/>
              <a:tabLst/>
              <a:defRPr sz="1800"/>
            </a:lvl3pPr>
            <a:lvl5pPr marL="863600" indent="-177800">
              <a:spcBef>
                <a:spcPts val="1200"/>
              </a:spcBef>
              <a:buFont typeface="Arial"/>
              <a:buChar char="•"/>
              <a:defRPr sz="1800"/>
            </a:lvl5pPr>
            <a:lvl6pPr marL="1320800" indent="-176213">
              <a:spcBef>
                <a:spcPts val="1200"/>
              </a:spcBef>
              <a:buFont typeface="Arial"/>
              <a:buChar char="•"/>
              <a:defRPr sz="1800">
                <a:ea typeface="Arial"/>
              </a:defRPr>
            </a:lvl6pPr>
          </a:lstStyle>
          <a:p>
            <a:pPr lvl="0"/>
            <a:r>
              <a:rPr lang="en-US" dirty="0" smtClean="0"/>
              <a:t>Click to edit Master text styles</a:t>
            </a:r>
          </a:p>
          <a:p>
            <a:pPr lvl="2"/>
            <a:r>
              <a:rPr lang="en-US" dirty="0" smtClean="0"/>
              <a:t>Second level</a:t>
            </a:r>
          </a:p>
          <a:p>
            <a:pPr lvl="4"/>
            <a:r>
              <a:rPr lang="en-US" dirty="0" smtClean="0"/>
              <a:t>Third level</a:t>
            </a:r>
          </a:p>
          <a:p>
            <a:pPr lvl="5"/>
            <a:r>
              <a:rPr lang="en-US" dirty="0" smtClean="0"/>
              <a:t>Fourth level</a:t>
            </a:r>
            <a:endParaRPr lang="en-US" dirty="0"/>
          </a:p>
        </p:txBody>
      </p:sp>
    </p:spTree>
    <p:extLst>
      <p:ext uri="{BB962C8B-B14F-4D97-AF65-F5344CB8AC3E}">
        <p14:creationId xmlns:p14="http://schemas.microsoft.com/office/powerpoint/2010/main" val="387750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30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5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403728" y="2858447"/>
            <a:ext cx="2690957"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8" name="Text Placeholder 6"/>
          <p:cNvSpPr>
            <a:spLocks noGrp="1"/>
          </p:cNvSpPr>
          <p:nvPr>
            <p:ph type="body" sz="quarter" idx="11" hasCustomPrompt="1"/>
          </p:nvPr>
        </p:nvSpPr>
        <p:spPr>
          <a:xfrm>
            <a:off x="403728" y="1154550"/>
            <a:ext cx="4607504"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594574"/>
            <a:ext cx="4607504" cy="1257154"/>
          </a:xfrm>
          <a:prstGeom prst="rect">
            <a:avLst/>
          </a:prstGeom>
        </p:spPr>
        <p:txBody>
          <a:bodyPr vert="horz" lIns="0"/>
          <a:lstStyle>
            <a:lvl1pPr marL="0" indent="0">
              <a:buNone/>
              <a:defRPr sz="1600" baseline="0">
                <a:solidFill>
                  <a:schemeClr val="accent4"/>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13" name="Text Placeholder 4"/>
          <p:cNvSpPr>
            <a:spLocks noGrp="1"/>
          </p:cNvSpPr>
          <p:nvPr>
            <p:ph type="body" sz="quarter" idx="13"/>
          </p:nvPr>
        </p:nvSpPr>
        <p:spPr>
          <a:xfrm>
            <a:off x="3301129" y="2858447"/>
            <a:ext cx="2591272"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6222201" y="1686934"/>
            <a:ext cx="2532063"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6222201" y="2067929"/>
            <a:ext cx="2532063" cy="3709281"/>
          </a:xfrm>
          <a:prstGeom prst="rect">
            <a:avLst/>
          </a:prstGeom>
          <a:solidFill>
            <a:schemeClr val="bg1"/>
          </a:solidFill>
          <a:ln w="12700">
            <a:solidFill>
              <a:srgbClr val="66BCDB"/>
            </a:solidFill>
            <a:miter lim="400000"/>
          </a:ln>
        </p:spPr>
        <p:txBody>
          <a:bodyPr lIns="182880" tIns="320040" rIns="182880" anchor="t" anchorCtr="0"/>
          <a:lstStyle>
            <a:lvl1pPr>
              <a:lnSpc>
                <a:spcPct val="120000"/>
              </a:lnSpc>
              <a:buFontTx/>
              <a:buNone/>
              <a:defRPr lang="en-US" sz="1400" b="1"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50" name="Picture Placeholder 49"/>
          <p:cNvSpPr>
            <a:spLocks noGrp="1"/>
          </p:cNvSpPr>
          <p:nvPr>
            <p:ph type="pic" sz="quarter" idx="34" hasCustomPrompt="1"/>
          </p:nvPr>
        </p:nvSpPr>
        <p:spPr>
          <a:xfrm>
            <a:off x="407978"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1" name="Picture Placeholder 49"/>
          <p:cNvSpPr>
            <a:spLocks noGrp="1"/>
          </p:cNvSpPr>
          <p:nvPr>
            <p:ph type="pic" sz="quarter" idx="35" hasCustomPrompt="1"/>
          </p:nvPr>
        </p:nvSpPr>
        <p:spPr>
          <a:xfrm>
            <a:off x="1827070"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2" name="Picture Placeholder 49"/>
          <p:cNvSpPr>
            <a:spLocks noGrp="1"/>
          </p:cNvSpPr>
          <p:nvPr>
            <p:ph type="pic" sz="quarter" idx="36" hasCustomPrompt="1"/>
          </p:nvPr>
        </p:nvSpPr>
        <p:spPr>
          <a:xfrm>
            <a:off x="3246162"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3" name="Picture Placeholder 49"/>
          <p:cNvSpPr>
            <a:spLocks noGrp="1"/>
          </p:cNvSpPr>
          <p:nvPr>
            <p:ph type="pic" sz="quarter" idx="37" hasCustomPrompt="1"/>
          </p:nvPr>
        </p:nvSpPr>
        <p:spPr>
          <a:xfrm>
            <a:off x="4665255"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Tree>
    <p:extLst>
      <p:ext uri="{BB962C8B-B14F-4D97-AF65-F5344CB8AC3E}">
        <p14:creationId xmlns:p14="http://schemas.microsoft.com/office/powerpoint/2010/main" val="271134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277141"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277141" cy="40584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930100" y="1259242"/>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930100" y="1640237"/>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29" name="Text Placeholder 20"/>
          <p:cNvSpPr>
            <a:spLocks noGrp="1"/>
          </p:cNvSpPr>
          <p:nvPr>
            <p:ph type="body" sz="quarter" idx="16"/>
          </p:nvPr>
        </p:nvSpPr>
        <p:spPr>
          <a:xfrm>
            <a:off x="5930100" y="3617157"/>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30" name="Text Placeholder 20"/>
          <p:cNvSpPr>
            <a:spLocks noGrp="1"/>
          </p:cNvSpPr>
          <p:nvPr>
            <p:ph type="body" sz="quarter" idx="17" hasCustomPrompt="1"/>
          </p:nvPr>
        </p:nvSpPr>
        <p:spPr>
          <a:xfrm>
            <a:off x="5930100" y="3998152"/>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292711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477379"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477380" cy="12629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29042" y="3195284"/>
            <a:ext cx="52337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29042" y="3576279"/>
            <a:ext cx="5233796" cy="2303821"/>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6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154760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262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Subhead Space for Graphic">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1591056"/>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Tree>
    <p:extLst>
      <p:ext uri="{BB962C8B-B14F-4D97-AF65-F5344CB8AC3E}">
        <p14:creationId xmlns:p14="http://schemas.microsoft.com/office/powerpoint/2010/main" val="350230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3" name="Text Placeholder 22"/>
          <p:cNvSpPr>
            <a:spLocks noGrp="1"/>
          </p:cNvSpPr>
          <p:nvPr>
            <p:ph type="body" sz="quarter" idx="18"/>
          </p:nvPr>
        </p:nvSpPr>
        <p:spPr>
          <a:xfrm>
            <a:off x="394453"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6" name="Text Placeholder 22"/>
          <p:cNvSpPr>
            <a:spLocks noGrp="1"/>
          </p:cNvSpPr>
          <p:nvPr>
            <p:ph type="body" sz="quarter" idx="21"/>
          </p:nvPr>
        </p:nvSpPr>
        <p:spPr>
          <a:xfrm>
            <a:off x="6717237"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716571"/>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
        <p:nvSpPr>
          <p:cNvPr id="18" name="Text Placeholder 20"/>
          <p:cNvSpPr>
            <a:spLocks noGrp="1"/>
          </p:cNvSpPr>
          <p:nvPr>
            <p:ph type="body" sz="quarter" idx="14"/>
          </p:nvPr>
        </p:nvSpPr>
        <p:spPr>
          <a:xfrm>
            <a:off x="394453"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19" name="Text Placeholder 20"/>
          <p:cNvSpPr>
            <a:spLocks noGrp="1"/>
          </p:cNvSpPr>
          <p:nvPr>
            <p:ph type="body" sz="quarter" idx="15"/>
          </p:nvPr>
        </p:nvSpPr>
        <p:spPr>
          <a:xfrm>
            <a:off x="2508095"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1" name="Text Placeholder 20"/>
          <p:cNvSpPr>
            <a:spLocks noGrp="1"/>
          </p:cNvSpPr>
          <p:nvPr>
            <p:ph type="body" sz="quarter" idx="16"/>
          </p:nvPr>
        </p:nvSpPr>
        <p:spPr>
          <a:xfrm>
            <a:off x="4612666" y="1993110"/>
            <a:ext cx="2048256" cy="155594"/>
          </a:xfrm>
          <a:prstGeom prst="rect">
            <a:avLst/>
          </a:prstGeom>
          <a:solidFill>
            <a:schemeClr val="tx1"/>
          </a:solidFill>
          <a:ln>
            <a:noFill/>
          </a:ln>
        </p:spPr>
        <p:txBody>
          <a:bodyPr vert="horz" anchor="ctr"/>
          <a:lstStyle>
            <a:lvl1pPr marL="57150" indent="0">
              <a:buNone/>
              <a:defRPr sz="900">
                <a:solidFill>
                  <a:schemeClr val="tx1"/>
                </a:solidFill>
              </a:defRPr>
            </a:lvl1pPr>
          </a:lstStyle>
          <a:p>
            <a:pPr lvl="0"/>
            <a:endParaRPr lang="en-US" dirty="0"/>
          </a:p>
        </p:txBody>
      </p:sp>
      <p:sp>
        <p:nvSpPr>
          <p:cNvPr id="22" name="Text Placeholder 20"/>
          <p:cNvSpPr>
            <a:spLocks noGrp="1"/>
          </p:cNvSpPr>
          <p:nvPr>
            <p:ph type="body" sz="quarter" idx="17"/>
          </p:nvPr>
        </p:nvSpPr>
        <p:spPr>
          <a:xfrm>
            <a:off x="6717237"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4" name="Text Placeholder 22"/>
          <p:cNvSpPr>
            <a:spLocks noGrp="1"/>
          </p:cNvSpPr>
          <p:nvPr>
            <p:ph type="body" sz="quarter" idx="19"/>
          </p:nvPr>
        </p:nvSpPr>
        <p:spPr>
          <a:xfrm>
            <a:off x="2508095"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5" name="Text Placeholder 22"/>
          <p:cNvSpPr>
            <a:spLocks noGrp="1"/>
          </p:cNvSpPr>
          <p:nvPr>
            <p:ph type="body" sz="quarter" idx="20"/>
          </p:nvPr>
        </p:nvSpPr>
        <p:spPr>
          <a:xfrm>
            <a:off x="4612666"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C0B0B"/>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8" name="Text Placeholder 27"/>
          <p:cNvSpPr>
            <a:spLocks noGrp="1"/>
          </p:cNvSpPr>
          <p:nvPr>
            <p:ph type="body" sz="quarter" idx="22"/>
          </p:nvPr>
        </p:nvSpPr>
        <p:spPr>
          <a:xfrm>
            <a:off x="394453"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29" name="Text Placeholder 27"/>
          <p:cNvSpPr>
            <a:spLocks noGrp="1"/>
          </p:cNvSpPr>
          <p:nvPr>
            <p:ph type="body" sz="quarter" idx="23"/>
          </p:nvPr>
        </p:nvSpPr>
        <p:spPr>
          <a:xfrm>
            <a:off x="2508095"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0" name="Text Placeholder 27"/>
          <p:cNvSpPr>
            <a:spLocks noGrp="1"/>
          </p:cNvSpPr>
          <p:nvPr>
            <p:ph type="body" sz="quarter" idx="24"/>
          </p:nvPr>
        </p:nvSpPr>
        <p:spPr>
          <a:xfrm>
            <a:off x="4612666"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rgbClr val="0C0B0B"/>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1" name="Text Placeholder 27"/>
          <p:cNvSpPr>
            <a:spLocks noGrp="1"/>
          </p:cNvSpPr>
          <p:nvPr>
            <p:ph type="body" sz="quarter" idx="25"/>
          </p:nvPr>
        </p:nvSpPr>
        <p:spPr>
          <a:xfrm>
            <a:off x="6717237"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22486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Image 1">
    <p:spTree>
      <p:nvGrpSpPr>
        <p:cNvPr id="1" name=""/>
        <p:cNvGrpSpPr/>
        <p:nvPr/>
      </p:nvGrpSpPr>
      <p:grpSpPr>
        <a:xfrm>
          <a:off x="0" y="0"/>
          <a:ext cx="0" cy="0"/>
          <a:chOff x="0" y="0"/>
          <a:chExt cx="0" cy="0"/>
        </a:xfrm>
      </p:grpSpPr>
      <p:pic>
        <p:nvPicPr>
          <p:cNvPr id="2" name="Picture 1" descr="iStock_000020604690_Doubl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6" t="13316" r="9058" b="31850"/>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1341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Image 2">
    <p:spTree>
      <p:nvGrpSpPr>
        <p:cNvPr id="1" name=""/>
        <p:cNvGrpSpPr/>
        <p:nvPr/>
      </p:nvGrpSpPr>
      <p:grpSpPr>
        <a:xfrm>
          <a:off x="0" y="0"/>
          <a:ext cx="0" cy="0"/>
          <a:chOff x="0" y="0"/>
          <a:chExt cx="0" cy="0"/>
        </a:xfrm>
      </p:grpSpPr>
      <p:pic>
        <p:nvPicPr>
          <p:cNvPr id="3" name="Picture 2" descr="iStock_31042804_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1" r="28190" b="26513"/>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0255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Image 3">
    <p:spTree>
      <p:nvGrpSpPr>
        <p:cNvPr id="1" name=""/>
        <p:cNvGrpSpPr/>
        <p:nvPr/>
      </p:nvGrpSpPr>
      <p:grpSpPr>
        <a:xfrm>
          <a:off x="0" y="0"/>
          <a:ext cx="0" cy="0"/>
          <a:chOff x="0" y="0"/>
          <a:chExt cx="0" cy="0"/>
        </a:xfrm>
      </p:grpSpPr>
      <p:pic>
        <p:nvPicPr>
          <p:cNvPr id="2" name="Picture 1" descr="iStock_000094559201_X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72" t="1" r="9540" b="1"/>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86011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Image Placeholder">
    <p:spTree>
      <p:nvGrpSpPr>
        <p:cNvPr id="1" name=""/>
        <p:cNvGrpSpPr/>
        <p:nvPr/>
      </p:nvGrpSpPr>
      <p:grpSpPr>
        <a:xfrm>
          <a:off x="0" y="0"/>
          <a:ext cx="0" cy="0"/>
          <a:chOff x="0" y="0"/>
          <a:chExt cx="0" cy="0"/>
        </a:xfrm>
      </p:grpSpPr>
      <p:sp>
        <p:nvSpPr>
          <p:cNvPr id="16" name="Picture Placeholder 4"/>
          <p:cNvSpPr>
            <a:spLocks noGrp="1"/>
          </p:cNvSpPr>
          <p:nvPr>
            <p:ph type="pic" sz="quarter" idx="11"/>
          </p:nvPr>
        </p:nvSpPr>
        <p:spPr>
          <a:xfrm>
            <a:off x="-34925" y="0"/>
            <a:ext cx="9178925" cy="6858000"/>
          </a:xfrm>
          <a:prstGeom prst="rect">
            <a:avLst/>
          </a:prstGeom>
        </p:spPr>
        <p:txBody>
          <a:bodyPr vert="horz" anchor="ctr"/>
          <a:lstStyle>
            <a:lvl1pPr algn="r">
              <a:defRPr baseline="0"/>
            </a:lvl1pPr>
          </a:lstStyle>
          <a:p>
            <a:endParaRPr lang="en-US" dirty="0"/>
          </a:p>
        </p:txBody>
      </p:sp>
    </p:spTree>
    <p:extLst>
      <p:ext uri="{BB962C8B-B14F-4D97-AF65-F5344CB8AC3E}">
        <p14:creationId xmlns:p14="http://schemas.microsoft.com/office/powerpoint/2010/main" val="11300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736600" y="1047750"/>
            <a:ext cx="7632700" cy="4797425"/>
          </a:xfrm>
          <a:prstGeom prst="rect">
            <a:avLst/>
          </a:prstGeom>
        </p:spPr>
        <p:txBody>
          <a:bodyPr vert="horz"/>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able Placeholder 4"/>
          <p:cNvSpPr>
            <a:spLocks noGrp="1"/>
          </p:cNvSpPr>
          <p:nvPr>
            <p:ph type="tbl" sz="quarter" idx="10"/>
          </p:nvPr>
        </p:nvSpPr>
        <p:spPr>
          <a:xfrm>
            <a:off x="368452" y="947738"/>
            <a:ext cx="8379910" cy="5110162"/>
          </a:xfrm>
          <a:prstGeom prst="rect">
            <a:avLst/>
          </a:prstGeom>
        </p:spPr>
        <p:txBody>
          <a:bodyPr vert="horz"/>
          <a:lstStyle/>
          <a:p>
            <a:endParaRPr lang="en-US" dirty="0"/>
          </a:p>
        </p:txBody>
      </p:sp>
    </p:spTree>
    <p:extLst>
      <p:ext uri="{BB962C8B-B14F-4D97-AF65-F5344CB8AC3E}">
        <p14:creationId xmlns:p14="http://schemas.microsoft.com/office/powerpoint/2010/main" val="191920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Treatm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56831" y="1189121"/>
            <a:ext cx="8397875" cy="1385936"/>
          </a:xfrm>
          <a:prstGeom prst="rect">
            <a:avLst/>
          </a:prstGeom>
        </p:spPr>
        <p:txBody>
          <a:bodyPr/>
          <a:lstStyle>
            <a:lvl1pPr marL="173736" indent="-173736">
              <a:lnSpc>
                <a:spcPct val="120000"/>
              </a:lnSpc>
              <a:spcBef>
                <a:spcPts val="1200"/>
              </a:spcBef>
              <a:buFont typeface="Arial"/>
              <a:buChar char="•"/>
              <a:defRPr sz="1600"/>
            </a:lvl1pPr>
            <a:lvl3pPr marL="285750" indent="-285750">
              <a:lnSpc>
                <a:spcPct val="120000"/>
              </a:lnSpc>
              <a:spcBef>
                <a:spcPts val="1200"/>
              </a:spcBef>
              <a:buFont typeface="Arial"/>
              <a:buChar char="•"/>
              <a:defRPr sz="1600"/>
            </a:lvl3pPr>
            <a:lvl5pPr marL="285750" indent="-285750">
              <a:lnSpc>
                <a:spcPct val="120000"/>
              </a:lnSpc>
              <a:spcBef>
                <a:spcPts val="1200"/>
              </a:spcBef>
              <a:buFont typeface="Arial"/>
              <a:buChar char="•"/>
              <a:defRPr sz="16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19" name="Text Placeholder 11"/>
          <p:cNvSpPr>
            <a:spLocks noGrp="1"/>
          </p:cNvSpPr>
          <p:nvPr>
            <p:ph type="body" sz="quarter" idx="11"/>
          </p:nvPr>
        </p:nvSpPr>
        <p:spPr>
          <a:xfrm>
            <a:off x="0" y="2774950"/>
            <a:ext cx="2493963"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0" name="Picture Placeholder 13"/>
          <p:cNvSpPr>
            <a:spLocks noGrp="1"/>
          </p:cNvSpPr>
          <p:nvPr>
            <p:ph type="pic" sz="quarter" idx="12"/>
          </p:nvPr>
        </p:nvSpPr>
        <p:spPr>
          <a:xfrm>
            <a:off x="2541588" y="2774950"/>
            <a:ext cx="1562100" cy="3063240"/>
          </a:xfrm>
          <a:prstGeom prst="rect">
            <a:avLst/>
          </a:prstGeom>
        </p:spPr>
        <p:txBody>
          <a:bodyPr vert="horz"/>
          <a:lstStyle/>
          <a:p>
            <a:endParaRPr lang="en-US" dirty="0"/>
          </a:p>
        </p:txBody>
      </p:sp>
      <p:sp>
        <p:nvSpPr>
          <p:cNvPr id="21" name="Picture Placeholder 13"/>
          <p:cNvSpPr>
            <a:spLocks noGrp="1"/>
          </p:cNvSpPr>
          <p:nvPr>
            <p:ph type="pic" sz="quarter" idx="13"/>
          </p:nvPr>
        </p:nvSpPr>
        <p:spPr>
          <a:xfrm>
            <a:off x="4164414" y="2774951"/>
            <a:ext cx="2002740" cy="1499584"/>
          </a:xfrm>
          <a:prstGeom prst="rect">
            <a:avLst/>
          </a:prstGeom>
        </p:spPr>
        <p:txBody>
          <a:bodyPr vert="horz"/>
          <a:lstStyle/>
          <a:p>
            <a:endParaRPr lang="en-US" dirty="0"/>
          </a:p>
        </p:txBody>
      </p:sp>
      <p:sp>
        <p:nvSpPr>
          <p:cNvPr id="22" name="Picture Placeholder 13"/>
          <p:cNvSpPr>
            <a:spLocks noGrp="1"/>
          </p:cNvSpPr>
          <p:nvPr>
            <p:ph type="pic" sz="quarter" idx="14"/>
          </p:nvPr>
        </p:nvSpPr>
        <p:spPr>
          <a:xfrm>
            <a:off x="4164414" y="4332953"/>
            <a:ext cx="2002740" cy="1499584"/>
          </a:xfrm>
          <a:prstGeom prst="rect">
            <a:avLst/>
          </a:prstGeom>
        </p:spPr>
        <p:txBody>
          <a:bodyPr vert="horz"/>
          <a:lstStyle/>
          <a:p>
            <a:endParaRPr lang="en-US" dirty="0"/>
          </a:p>
        </p:txBody>
      </p:sp>
      <p:sp>
        <p:nvSpPr>
          <p:cNvPr id="23" name="Picture Placeholder 13"/>
          <p:cNvSpPr>
            <a:spLocks noGrp="1"/>
          </p:cNvSpPr>
          <p:nvPr>
            <p:ph type="pic" sz="quarter" idx="15"/>
          </p:nvPr>
        </p:nvSpPr>
        <p:spPr>
          <a:xfrm>
            <a:off x="6227748" y="2774950"/>
            <a:ext cx="2013065" cy="3063240"/>
          </a:xfrm>
          <a:prstGeom prst="rect">
            <a:avLst/>
          </a:prstGeom>
        </p:spPr>
        <p:txBody>
          <a:bodyPr vert="horz"/>
          <a:lstStyle/>
          <a:p>
            <a:endParaRPr lang="en-US" dirty="0"/>
          </a:p>
        </p:txBody>
      </p:sp>
      <p:sp>
        <p:nvSpPr>
          <p:cNvPr id="24" name="Text Placeholder 11"/>
          <p:cNvSpPr>
            <a:spLocks noGrp="1"/>
          </p:cNvSpPr>
          <p:nvPr>
            <p:ph type="body" sz="quarter" idx="16"/>
          </p:nvPr>
        </p:nvSpPr>
        <p:spPr>
          <a:xfrm>
            <a:off x="8309876" y="2774950"/>
            <a:ext cx="850082"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Tree>
    <p:extLst>
      <p:ext uri="{BB962C8B-B14F-4D97-AF65-F5344CB8AC3E}">
        <p14:creationId xmlns:p14="http://schemas.microsoft.com/office/powerpoint/2010/main" val="12046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Treatment 2">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6833990" y="1287259"/>
            <a:ext cx="2322710" cy="4550930"/>
          </a:xfrm>
          <a:prstGeom prst="rect">
            <a:avLst/>
          </a:prstGeom>
        </p:spPr>
        <p:txBody>
          <a:bodyPr vert="horz"/>
          <a:lstStyle/>
          <a:p>
            <a:endParaRPr lang="en-US" dirty="0"/>
          </a:p>
        </p:txBody>
      </p:sp>
      <p:sp>
        <p:nvSpPr>
          <p:cNvPr id="13" name="Text Placeholder 11"/>
          <p:cNvSpPr>
            <a:spLocks noGrp="1"/>
          </p:cNvSpPr>
          <p:nvPr>
            <p:ph type="body" sz="quarter" idx="11"/>
          </p:nvPr>
        </p:nvSpPr>
        <p:spPr>
          <a:xfrm>
            <a:off x="0" y="1287259"/>
            <a:ext cx="457201" cy="4554548"/>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5" name="Text Placeholder 4"/>
          <p:cNvSpPr>
            <a:spLocks noGrp="1"/>
          </p:cNvSpPr>
          <p:nvPr>
            <p:ph type="body" sz="quarter" idx="10"/>
          </p:nvPr>
        </p:nvSpPr>
        <p:spPr>
          <a:xfrm>
            <a:off x="572731" y="1239920"/>
            <a:ext cx="6145569" cy="2684380"/>
          </a:xfrm>
          <a:prstGeom prst="rect">
            <a:avLst/>
          </a:prstGeom>
        </p:spPr>
        <p:txBody>
          <a:bodyPr/>
          <a:lstStyle>
            <a:lvl1pPr marL="173736" indent="-173736">
              <a:lnSpc>
                <a:spcPct val="120000"/>
              </a:lnSpc>
              <a:spcBef>
                <a:spcPts val="1200"/>
              </a:spcBef>
              <a:buFont typeface="Arial"/>
              <a:buChar char="•"/>
              <a:defRPr sz="1800"/>
            </a:lvl1pPr>
            <a:lvl3pPr>
              <a:lnSpc>
                <a:spcPct val="120000"/>
              </a:lnSpc>
              <a:spcBef>
                <a:spcPts val="1200"/>
              </a:spcBef>
              <a:defRPr sz="1800"/>
            </a:lvl3pPr>
            <a:lvl5pPr>
              <a:lnSpc>
                <a:spcPct val="120000"/>
              </a:lnSpc>
              <a:spcBef>
                <a:spcPts val="1200"/>
              </a:spcBef>
              <a:defRPr sz="18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9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s x 3">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378699"/>
            <a:ext cx="36576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1" name="Text Placeholder 11"/>
          <p:cNvSpPr>
            <a:spLocks noGrp="1"/>
          </p:cNvSpPr>
          <p:nvPr>
            <p:ph type="body" sz="quarter" idx="12"/>
          </p:nvPr>
        </p:nvSpPr>
        <p:spPr>
          <a:xfrm>
            <a:off x="1762685" y="1378699"/>
            <a:ext cx="1364941"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2" name="Text Placeholder 11"/>
          <p:cNvSpPr>
            <a:spLocks noGrp="1"/>
          </p:cNvSpPr>
          <p:nvPr>
            <p:ph type="body" sz="quarter" idx="13"/>
          </p:nvPr>
        </p:nvSpPr>
        <p:spPr>
          <a:xfrm>
            <a:off x="4534711" y="1378699"/>
            <a:ext cx="1403885"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345680" y="1378699"/>
            <a:ext cx="180848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9061" y="1378699"/>
            <a:ext cx="1300163" cy="1298448"/>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3181087" y="1378699"/>
            <a:ext cx="1300163" cy="1298448"/>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5992057" y="1378699"/>
            <a:ext cx="1300163" cy="1298448"/>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41719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41719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41719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41719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3" name="Text Placeholder 38"/>
          <p:cNvSpPr>
            <a:spLocks noGrp="1"/>
          </p:cNvSpPr>
          <p:nvPr>
            <p:ph type="body" sz="quarter" idx="23" hasCustomPrompt="1"/>
          </p:nvPr>
        </p:nvSpPr>
        <p:spPr>
          <a:xfrm>
            <a:off x="3172248"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4" name="Text Placeholder 43"/>
          <p:cNvSpPr>
            <a:spLocks noGrp="1"/>
          </p:cNvSpPr>
          <p:nvPr>
            <p:ph type="body" sz="quarter" idx="24" hasCustomPrompt="1"/>
          </p:nvPr>
        </p:nvSpPr>
        <p:spPr>
          <a:xfrm>
            <a:off x="3172249"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5" name="Text Placeholder 45"/>
          <p:cNvSpPr>
            <a:spLocks noGrp="1"/>
          </p:cNvSpPr>
          <p:nvPr>
            <p:ph type="body" sz="quarter" idx="25" hasCustomPrompt="1"/>
          </p:nvPr>
        </p:nvSpPr>
        <p:spPr>
          <a:xfrm>
            <a:off x="3172248"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6" name="Text Placeholder 47"/>
          <p:cNvSpPr>
            <a:spLocks noGrp="1"/>
          </p:cNvSpPr>
          <p:nvPr>
            <p:ph type="body" sz="quarter" idx="26"/>
          </p:nvPr>
        </p:nvSpPr>
        <p:spPr>
          <a:xfrm>
            <a:off x="3172248"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7" name="Text Placeholder 38"/>
          <p:cNvSpPr>
            <a:spLocks noGrp="1"/>
          </p:cNvSpPr>
          <p:nvPr>
            <p:ph type="body" sz="quarter" idx="27" hasCustomPrompt="1"/>
          </p:nvPr>
        </p:nvSpPr>
        <p:spPr>
          <a:xfrm>
            <a:off x="598487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8" name="Text Placeholder 43"/>
          <p:cNvSpPr>
            <a:spLocks noGrp="1"/>
          </p:cNvSpPr>
          <p:nvPr>
            <p:ph type="body" sz="quarter" idx="28" hasCustomPrompt="1"/>
          </p:nvPr>
        </p:nvSpPr>
        <p:spPr>
          <a:xfrm>
            <a:off x="598487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9" name="Text Placeholder 45"/>
          <p:cNvSpPr>
            <a:spLocks noGrp="1"/>
          </p:cNvSpPr>
          <p:nvPr>
            <p:ph type="body" sz="quarter" idx="29" hasCustomPrompt="1"/>
          </p:nvPr>
        </p:nvSpPr>
        <p:spPr>
          <a:xfrm>
            <a:off x="598487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0" name="Text Placeholder 47"/>
          <p:cNvSpPr>
            <a:spLocks noGrp="1"/>
          </p:cNvSpPr>
          <p:nvPr>
            <p:ph type="body" sz="quarter" idx="30"/>
          </p:nvPr>
        </p:nvSpPr>
        <p:spPr>
          <a:xfrm>
            <a:off x="598487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23970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s x 4">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547813"/>
            <a:ext cx="365760" cy="961707"/>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731760" y="1547813"/>
            <a:ext cx="142240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8179" y="1549819"/>
            <a:ext cx="969263" cy="969263"/>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2508760" y="1549819"/>
            <a:ext cx="969263" cy="969263"/>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4609341" y="1549819"/>
            <a:ext cx="969263" cy="969263"/>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38671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38671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38671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38671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36" name="Picture Placeholder 24"/>
          <p:cNvSpPr>
            <a:spLocks noGrp="1"/>
          </p:cNvSpPr>
          <p:nvPr>
            <p:ph type="pic" sz="quarter" idx="23" hasCustomPrompt="1"/>
          </p:nvPr>
        </p:nvSpPr>
        <p:spPr>
          <a:xfrm>
            <a:off x="6709922" y="1549819"/>
            <a:ext cx="969263" cy="969263"/>
          </a:xfrm>
        </p:spPr>
        <p:txBody>
          <a:bodyPr/>
          <a:lstStyle>
            <a:lvl1pPr>
              <a:defRPr sz="1200"/>
            </a:lvl1pPr>
          </a:lstStyle>
          <a:p>
            <a:r>
              <a:rPr lang="en-US" dirty="0" smtClean="0"/>
              <a:t>Headshot</a:t>
            </a:r>
            <a:endParaRPr lang="en-US" dirty="0"/>
          </a:p>
        </p:txBody>
      </p:sp>
      <p:sp>
        <p:nvSpPr>
          <p:cNvPr id="37" name="Text Placeholder 11"/>
          <p:cNvSpPr>
            <a:spLocks noGrp="1"/>
          </p:cNvSpPr>
          <p:nvPr>
            <p:ph type="body" sz="quarter" idx="24"/>
          </p:nvPr>
        </p:nvSpPr>
        <p:spPr>
          <a:xfrm>
            <a:off x="5631183"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38" name="Text Placeholder 11"/>
          <p:cNvSpPr>
            <a:spLocks noGrp="1"/>
          </p:cNvSpPr>
          <p:nvPr>
            <p:ph type="body" sz="quarter" idx="25"/>
          </p:nvPr>
        </p:nvSpPr>
        <p:spPr>
          <a:xfrm>
            <a:off x="3530602"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0" name="Text Placeholder 11"/>
          <p:cNvSpPr>
            <a:spLocks noGrp="1"/>
          </p:cNvSpPr>
          <p:nvPr>
            <p:ph type="body" sz="quarter" idx="26"/>
          </p:nvPr>
        </p:nvSpPr>
        <p:spPr>
          <a:xfrm>
            <a:off x="1430021"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1" name="Text Placeholder 38"/>
          <p:cNvSpPr>
            <a:spLocks noGrp="1"/>
          </p:cNvSpPr>
          <p:nvPr>
            <p:ph type="body" sz="quarter" idx="27" hasCustomPrompt="1"/>
          </p:nvPr>
        </p:nvSpPr>
        <p:spPr>
          <a:xfrm>
            <a:off x="251015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2" name="Text Placeholder 43"/>
          <p:cNvSpPr>
            <a:spLocks noGrp="1"/>
          </p:cNvSpPr>
          <p:nvPr>
            <p:ph type="body" sz="quarter" idx="28" hasCustomPrompt="1"/>
          </p:nvPr>
        </p:nvSpPr>
        <p:spPr>
          <a:xfrm>
            <a:off x="251015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3" name="Text Placeholder 45"/>
          <p:cNvSpPr>
            <a:spLocks noGrp="1"/>
          </p:cNvSpPr>
          <p:nvPr>
            <p:ph type="body" sz="quarter" idx="29" hasCustomPrompt="1"/>
          </p:nvPr>
        </p:nvSpPr>
        <p:spPr>
          <a:xfrm>
            <a:off x="251015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5" name="Text Placeholder 47"/>
          <p:cNvSpPr>
            <a:spLocks noGrp="1"/>
          </p:cNvSpPr>
          <p:nvPr>
            <p:ph type="body" sz="quarter" idx="30"/>
          </p:nvPr>
        </p:nvSpPr>
        <p:spPr>
          <a:xfrm>
            <a:off x="251015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47" name="Text Placeholder 38"/>
          <p:cNvSpPr>
            <a:spLocks noGrp="1"/>
          </p:cNvSpPr>
          <p:nvPr>
            <p:ph type="body" sz="quarter" idx="31" hasCustomPrompt="1"/>
          </p:nvPr>
        </p:nvSpPr>
        <p:spPr>
          <a:xfrm>
            <a:off x="461327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9" name="Text Placeholder 43"/>
          <p:cNvSpPr>
            <a:spLocks noGrp="1"/>
          </p:cNvSpPr>
          <p:nvPr>
            <p:ph type="body" sz="quarter" idx="32" hasCustomPrompt="1"/>
          </p:nvPr>
        </p:nvSpPr>
        <p:spPr>
          <a:xfrm>
            <a:off x="461327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0" name="Text Placeholder 45"/>
          <p:cNvSpPr>
            <a:spLocks noGrp="1"/>
          </p:cNvSpPr>
          <p:nvPr>
            <p:ph type="body" sz="quarter" idx="33" hasCustomPrompt="1"/>
          </p:nvPr>
        </p:nvSpPr>
        <p:spPr>
          <a:xfrm>
            <a:off x="461327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1" name="Text Placeholder 47"/>
          <p:cNvSpPr>
            <a:spLocks noGrp="1"/>
          </p:cNvSpPr>
          <p:nvPr>
            <p:ph type="body" sz="quarter" idx="34"/>
          </p:nvPr>
        </p:nvSpPr>
        <p:spPr>
          <a:xfrm>
            <a:off x="461327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2" name="Text Placeholder 38"/>
          <p:cNvSpPr>
            <a:spLocks noGrp="1"/>
          </p:cNvSpPr>
          <p:nvPr>
            <p:ph type="body" sz="quarter" idx="35" hasCustomPrompt="1"/>
          </p:nvPr>
        </p:nvSpPr>
        <p:spPr>
          <a:xfrm>
            <a:off x="670623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61" name="Text Placeholder 43"/>
          <p:cNvSpPr>
            <a:spLocks noGrp="1"/>
          </p:cNvSpPr>
          <p:nvPr>
            <p:ph type="body" sz="quarter" idx="36" hasCustomPrompt="1"/>
          </p:nvPr>
        </p:nvSpPr>
        <p:spPr>
          <a:xfrm>
            <a:off x="670623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62" name="Text Placeholder 45"/>
          <p:cNvSpPr>
            <a:spLocks noGrp="1"/>
          </p:cNvSpPr>
          <p:nvPr>
            <p:ph type="body" sz="quarter" idx="37" hasCustomPrompt="1"/>
          </p:nvPr>
        </p:nvSpPr>
        <p:spPr>
          <a:xfrm>
            <a:off x="670623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3" name="Text Placeholder 47"/>
          <p:cNvSpPr>
            <a:spLocks noGrp="1"/>
          </p:cNvSpPr>
          <p:nvPr>
            <p:ph type="body" sz="quarter" idx="38"/>
          </p:nvPr>
        </p:nvSpPr>
        <p:spPr>
          <a:xfrm>
            <a:off x="670623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137410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nies x3">
    <p:spTree>
      <p:nvGrpSpPr>
        <p:cNvPr id="1" name=""/>
        <p:cNvGrpSpPr/>
        <p:nvPr/>
      </p:nvGrpSpPr>
      <p:grpSpPr>
        <a:xfrm>
          <a:off x="0" y="0"/>
          <a:ext cx="0" cy="0"/>
          <a:chOff x="0" y="0"/>
          <a:chExt cx="0" cy="0"/>
        </a:xfrm>
      </p:grpSpPr>
      <p:sp>
        <p:nvSpPr>
          <p:cNvPr id="27" name="Text Placeholder 20"/>
          <p:cNvSpPr>
            <a:spLocks noGrp="1"/>
          </p:cNvSpPr>
          <p:nvPr>
            <p:ph type="body" sz="quarter" idx="18" hasCustomPrompt="1"/>
          </p:nvPr>
        </p:nvSpPr>
        <p:spPr>
          <a:xfrm>
            <a:off x="6231181"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a:p>
            <a:pPr lvl="0"/>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403225" y="1346200"/>
            <a:ext cx="1436688" cy="976313"/>
          </a:xfrm>
        </p:spPr>
        <p:txBody>
          <a:bodyPr anchor="ctr"/>
          <a:lstStyle>
            <a:lvl1pPr algn="ctr">
              <a:defRPr/>
            </a:lvl1pPr>
          </a:lstStyle>
          <a:p>
            <a:r>
              <a:rPr lang="en-US" dirty="0" smtClean="0"/>
              <a:t>logo</a:t>
            </a:r>
            <a:endParaRPr lang="en-US" dirty="0"/>
          </a:p>
        </p:txBody>
      </p:sp>
      <p:sp>
        <p:nvSpPr>
          <p:cNvPr id="18" name="Picture Placeholder 3"/>
          <p:cNvSpPr>
            <a:spLocks noGrp="1"/>
          </p:cNvSpPr>
          <p:nvPr>
            <p:ph type="pic" sz="quarter" idx="11" hasCustomPrompt="1"/>
          </p:nvPr>
        </p:nvSpPr>
        <p:spPr>
          <a:xfrm>
            <a:off x="3380703" y="1346200"/>
            <a:ext cx="1436688" cy="976313"/>
          </a:xfrm>
        </p:spPr>
        <p:txBody>
          <a:bodyPr anchor="ctr"/>
          <a:lstStyle>
            <a:lvl1pPr algn="ctr">
              <a:defRPr/>
            </a:lvl1pPr>
          </a:lstStyle>
          <a:p>
            <a:r>
              <a:rPr lang="en-US" dirty="0" smtClean="0"/>
              <a:t>logo</a:t>
            </a:r>
            <a:endParaRPr lang="en-US" dirty="0"/>
          </a:p>
        </p:txBody>
      </p:sp>
      <p:sp>
        <p:nvSpPr>
          <p:cNvPr id="19" name="Picture Placeholder 3"/>
          <p:cNvSpPr>
            <a:spLocks noGrp="1"/>
          </p:cNvSpPr>
          <p:nvPr>
            <p:ph type="pic" sz="quarter" idx="12" hasCustomPrompt="1"/>
          </p:nvPr>
        </p:nvSpPr>
        <p:spPr>
          <a:xfrm>
            <a:off x="6231181" y="1346200"/>
            <a:ext cx="1436688" cy="976313"/>
          </a:xfrm>
        </p:spPr>
        <p:txBody>
          <a:bodyPr anchor="ctr"/>
          <a:lstStyle>
            <a:lvl1pPr algn="ctr">
              <a:defRPr/>
            </a:lvl1pPr>
          </a:lstStyle>
          <a:p>
            <a:r>
              <a:rPr lang="en-US" dirty="0" smtClean="0"/>
              <a:t>logo</a:t>
            </a:r>
            <a:endParaRPr lang="en-US" dirty="0"/>
          </a:p>
        </p:txBody>
      </p:sp>
      <p:sp>
        <p:nvSpPr>
          <p:cNvPr id="22" name="Text Placeholder 20"/>
          <p:cNvSpPr>
            <a:spLocks noGrp="1"/>
          </p:cNvSpPr>
          <p:nvPr>
            <p:ph type="body" sz="quarter" idx="13" hasCustomPrompt="1"/>
          </p:nvPr>
        </p:nvSpPr>
        <p:spPr>
          <a:xfrm>
            <a:off x="403225" y="2436813"/>
            <a:ext cx="2528888" cy="358775"/>
          </a:xfrm>
        </p:spPr>
        <p:txBody>
          <a:bodyPr lIns="0" anchor="ctr"/>
          <a:lstStyle>
            <a:lvl1pPr>
              <a:defRPr sz="1200" b="1" cap="all"/>
            </a:lvl1pPr>
          </a:lstStyle>
          <a:p>
            <a:pPr lvl="0"/>
            <a:r>
              <a:rPr lang="en-US" dirty="0" smtClean="0"/>
              <a:t>COMPANY NAME</a:t>
            </a:r>
            <a:endParaRPr lang="en-US" dirty="0"/>
          </a:p>
        </p:txBody>
      </p:sp>
      <p:sp>
        <p:nvSpPr>
          <p:cNvPr id="23" name="Text Placeholder 20"/>
          <p:cNvSpPr>
            <a:spLocks noGrp="1"/>
          </p:cNvSpPr>
          <p:nvPr>
            <p:ph type="body" sz="quarter" idx="14" hasCustomPrompt="1"/>
          </p:nvPr>
        </p:nvSpPr>
        <p:spPr>
          <a:xfrm>
            <a:off x="403225" y="2771476"/>
            <a:ext cx="2528888" cy="2206924"/>
          </a:xfrm>
        </p:spPr>
        <p:txBody>
          <a:bodyPr lIns="0" anchor="t"/>
          <a:lstStyle>
            <a:lvl1pPr>
              <a:lnSpc>
                <a:spcPct val="120000"/>
              </a:lnSpc>
              <a:defRPr sz="1400" b="0" cap="none"/>
            </a:lvl1pPr>
          </a:lstStyle>
          <a:p>
            <a:pPr lvl="0"/>
            <a:r>
              <a:rPr lang="en-US" dirty="0" smtClean="0"/>
              <a:t>Description</a:t>
            </a:r>
          </a:p>
        </p:txBody>
      </p:sp>
      <p:sp>
        <p:nvSpPr>
          <p:cNvPr id="24" name="Text Placeholder 20"/>
          <p:cNvSpPr>
            <a:spLocks noGrp="1"/>
          </p:cNvSpPr>
          <p:nvPr>
            <p:ph type="body" sz="quarter" idx="15" hasCustomPrompt="1"/>
          </p:nvPr>
        </p:nvSpPr>
        <p:spPr>
          <a:xfrm>
            <a:off x="3380703" y="2436813"/>
            <a:ext cx="2528888" cy="358775"/>
          </a:xfrm>
        </p:spPr>
        <p:txBody>
          <a:bodyPr lIns="0" anchor="ctr"/>
          <a:lstStyle>
            <a:lvl1pPr>
              <a:defRPr sz="1200" b="1" cap="all"/>
            </a:lvl1pPr>
          </a:lstStyle>
          <a:p>
            <a:pPr lvl="0"/>
            <a:r>
              <a:rPr lang="en-US" dirty="0" smtClean="0"/>
              <a:t>COMPANY NAME</a:t>
            </a:r>
            <a:endParaRPr lang="en-US" dirty="0"/>
          </a:p>
        </p:txBody>
      </p:sp>
      <p:sp>
        <p:nvSpPr>
          <p:cNvPr id="25" name="Text Placeholder 20"/>
          <p:cNvSpPr>
            <a:spLocks noGrp="1"/>
          </p:cNvSpPr>
          <p:nvPr>
            <p:ph type="body" sz="quarter" idx="16" hasCustomPrompt="1"/>
          </p:nvPr>
        </p:nvSpPr>
        <p:spPr>
          <a:xfrm>
            <a:off x="3380703"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26" name="Text Placeholder 20"/>
          <p:cNvSpPr>
            <a:spLocks noGrp="1"/>
          </p:cNvSpPr>
          <p:nvPr>
            <p:ph type="body" sz="quarter" idx="17" hasCustomPrompt="1"/>
          </p:nvPr>
        </p:nvSpPr>
        <p:spPr>
          <a:xfrm>
            <a:off x="6231181" y="24368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33070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nies x6">
    <p:spTree>
      <p:nvGrpSpPr>
        <p:cNvPr id="1" name=""/>
        <p:cNvGrpSpPr/>
        <p:nvPr/>
      </p:nvGrpSpPr>
      <p:grpSpPr>
        <a:xfrm>
          <a:off x="0" y="0"/>
          <a:ext cx="0" cy="0"/>
          <a:chOff x="0" y="0"/>
          <a:chExt cx="0" cy="0"/>
        </a:xfrm>
      </p:grpSpPr>
      <p:sp>
        <p:nvSpPr>
          <p:cNvPr id="42" name="Picture Placeholder 3"/>
          <p:cNvSpPr>
            <a:spLocks noGrp="1"/>
          </p:cNvSpPr>
          <p:nvPr>
            <p:ph type="pic" sz="quarter" idx="12" hasCustomPrompt="1"/>
          </p:nvPr>
        </p:nvSpPr>
        <p:spPr>
          <a:xfrm>
            <a:off x="6231181" y="1243465"/>
            <a:ext cx="1436688" cy="673489"/>
          </a:xfrm>
        </p:spPr>
        <p:txBody>
          <a:bodyPr anchor="ctr"/>
          <a:lstStyle>
            <a:lvl1pPr algn="ctr">
              <a:defRPr/>
            </a:lvl1pPr>
          </a:lstStyle>
          <a:p>
            <a:r>
              <a:rPr lang="en-US" dirty="0" smtClean="0"/>
              <a:t>logo</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20"/>
          <p:cNvSpPr>
            <a:spLocks noGrp="1"/>
          </p:cNvSpPr>
          <p:nvPr>
            <p:ph type="body" sz="quarter" idx="18" hasCustomPrompt="1"/>
          </p:nvPr>
        </p:nvSpPr>
        <p:spPr>
          <a:xfrm>
            <a:off x="6231181"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0" name="Picture Placeholder 3"/>
          <p:cNvSpPr>
            <a:spLocks noGrp="1"/>
          </p:cNvSpPr>
          <p:nvPr>
            <p:ph type="pic" sz="quarter" idx="10" hasCustomPrompt="1"/>
          </p:nvPr>
        </p:nvSpPr>
        <p:spPr>
          <a:xfrm>
            <a:off x="403225" y="1243465"/>
            <a:ext cx="1436688" cy="673489"/>
          </a:xfrm>
        </p:spPr>
        <p:txBody>
          <a:bodyPr anchor="ctr"/>
          <a:lstStyle>
            <a:lvl1pPr algn="ctr">
              <a:defRPr/>
            </a:lvl1pPr>
          </a:lstStyle>
          <a:p>
            <a:r>
              <a:rPr lang="en-US" dirty="0" smtClean="0"/>
              <a:t>logo</a:t>
            </a:r>
            <a:endParaRPr lang="en-US" dirty="0"/>
          </a:p>
        </p:txBody>
      </p:sp>
      <p:sp>
        <p:nvSpPr>
          <p:cNvPr id="41" name="Picture Placeholder 3"/>
          <p:cNvSpPr>
            <a:spLocks noGrp="1"/>
          </p:cNvSpPr>
          <p:nvPr>
            <p:ph type="pic" sz="quarter" idx="11" hasCustomPrompt="1"/>
          </p:nvPr>
        </p:nvSpPr>
        <p:spPr>
          <a:xfrm>
            <a:off x="3380703" y="1243465"/>
            <a:ext cx="1436688" cy="673489"/>
          </a:xfrm>
        </p:spPr>
        <p:txBody>
          <a:bodyPr anchor="ctr"/>
          <a:lstStyle>
            <a:lvl1pPr algn="ctr">
              <a:defRPr/>
            </a:lvl1pPr>
          </a:lstStyle>
          <a:p>
            <a:r>
              <a:rPr lang="en-US" dirty="0" smtClean="0"/>
              <a:t>logo</a:t>
            </a:r>
            <a:endParaRPr lang="en-US" dirty="0"/>
          </a:p>
        </p:txBody>
      </p:sp>
      <p:sp>
        <p:nvSpPr>
          <p:cNvPr id="43" name="Text Placeholder 20"/>
          <p:cNvSpPr>
            <a:spLocks noGrp="1"/>
          </p:cNvSpPr>
          <p:nvPr>
            <p:ph type="body" sz="quarter" idx="13" hasCustomPrompt="1"/>
          </p:nvPr>
        </p:nvSpPr>
        <p:spPr>
          <a:xfrm>
            <a:off x="403225" y="2031254"/>
            <a:ext cx="2528888" cy="358775"/>
          </a:xfrm>
        </p:spPr>
        <p:txBody>
          <a:bodyPr lIns="0" anchor="ctr"/>
          <a:lstStyle>
            <a:lvl1pPr>
              <a:defRPr sz="1200" b="1" cap="all"/>
            </a:lvl1pPr>
          </a:lstStyle>
          <a:p>
            <a:pPr lvl="0"/>
            <a:r>
              <a:rPr lang="en-US" dirty="0" smtClean="0"/>
              <a:t>COMPANY NAME</a:t>
            </a:r>
            <a:endParaRPr lang="en-US" dirty="0"/>
          </a:p>
        </p:txBody>
      </p:sp>
      <p:sp>
        <p:nvSpPr>
          <p:cNvPr id="44" name="Text Placeholder 20"/>
          <p:cNvSpPr>
            <a:spLocks noGrp="1"/>
          </p:cNvSpPr>
          <p:nvPr>
            <p:ph type="body" sz="quarter" idx="14" hasCustomPrompt="1"/>
          </p:nvPr>
        </p:nvSpPr>
        <p:spPr>
          <a:xfrm>
            <a:off x="403225"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5" name="Text Placeholder 20"/>
          <p:cNvSpPr>
            <a:spLocks noGrp="1"/>
          </p:cNvSpPr>
          <p:nvPr>
            <p:ph type="body" sz="quarter" idx="15" hasCustomPrompt="1"/>
          </p:nvPr>
        </p:nvSpPr>
        <p:spPr>
          <a:xfrm>
            <a:off x="3380703" y="2031254"/>
            <a:ext cx="2528888" cy="358775"/>
          </a:xfrm>
        </p:spPr>
        <p:txBody>
          <a:bodyPr lIns="0" anchor="ctr"/>
          <a:lstStyle>
            <a:lvl1pPr>
              <a:defRPr sz="1200" b="1" cap="all"/>
            </a:lvl1pPr>
          </a:lstStyle>
          <a:p>
            <a:pPr lvl="0"/>
            <a:r>
              <a:rPr lang="en-US" dirty="0" smtClean="0"/>
              <a:t>COMPANY NAME</a:t>
            </a:r>
            <a:endParaRPr lang="en-US" dirty="0"/>
          </a:p>
        </p:txBody>
      </p:sp>
      <p:sp>
        <p:nvSpPr>
          <p:cNvPr id="46" name="Text Placeholder 20"/>
          <p:cNvSpPr>
            <a:spLocks noGrp="1"/>
          </p:cNvSpPr>
          <p:nvPr>
            <p:ph type="body" sz="quarter" idx="16" hasCustomPrompt="1"/>
          </p:nvPr>
        </p:nvSpPr>
        <p:spPr>
          <a:xfrm>
            <a:off x="3380703"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7" name="Text Placeholder 20"/>
          <p:cNvSpPr>
            <a:spLocks noGrp="1"/>
          </p:cNvSpPr>
          <p:nvPr>
            <p:ph type="body" sz="quarter" idx="17" hasCustomPrompt="1"/>
          </p:nvPr>
        </p:nvSpPr>
        <p:spPr>
          <a:xfrm>
            <a:off x="6231181" y="2031254"/>
            <a:ext cx="2528888" cy="358775"/>
          </a:xfrm>
        </p:spPr>
        <p:txBody>
          <a:bodyPr lIns="0" anchor="ctr"/>
          <a:lstStyle>
            <a:lvl1pPr>
              <a:defRPr sz="1200" b="1" cap="all"/>
            </a:lvl1pPr>
          </a:lstStyle>
          <a:p>
            <a:pPr lvl="0"/>
            <a:r>
              <a:rPr lang="en-US" dirty="0" smtClean="0"/>
              <a:t>COMPANY NAME</a:t>
            </a:r>
            <a:endParaRPr lang="en-US" dirty="0"/>
          </a:p>
        </p:txBody>
      </p:sp>
      <p:sp>
        <p:nvSpPr>
          <p:cNvPr id="48" name="Text Placeholder 20"/>
          <p:cNvSpPr>
            <a:spLocks noGrp="1"/>
          </p:cNvSpPr>
          <p:nvPr>
            <p:ph type="body" sz="quarter" idx="19" hasCustomPrompt="1"/>
          </p:nvPr>
        </p:nvSpPr>
        <p:spPr>
          <a:xfrm>
            <a:off x="6231181"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9" name="Picture Placeholder 3"/>
          <p:cNvSpPr>
            <a:spLocks noGrp="1"/>
          </p:cNvSpPr>
          <p:nvPr>
            <p:ph type="pic" sz="quarter" idx="20" hasCustomPrompt="1"/>
          </p:nvPr>
        </p:nvSpPr>
        <p:spPr>
          <a:xfrm>
            <a:off x="403225" y="3528624"/>
            <a:ext cx="1436688" cy="673489"/>
          </a:xfrm>
        </p:spPr>
        <p:txBody>
          <a:bodyPr anchor="ctr"/>
          <a:lstStyle>
            <a:lvl1pPr algn="ctr">
              <a:defRPr/>
            </a:lvl1pPr>
          </a:lstStyle>
          <a:p>
            <a:r>
              <a:rPr lang="en-US" dirty="0" smtClean="0"/>
              <a:t>logo</a:t>
            </a:r>
            <a:endParaRPr lang="en-US" dirty="0"/>
          </a:p>
        </p:txBody>
      </p:sp>
      <p:sp>
        <p:nvSpPr>
          <p:cNvPr id="50" name="Picture Placeholder 3"/>
          <p:cNvSpPr>
            <a:spLocks noGrp="1"/>
          </p:cNvSpPr>
          <p:nvPr>
            <p:ph type="pic" sz="quarter" idx="21" hasCustomPrompt="1"/>
          </p:nvPr>
        </p:nvSpPr>
        <p:spPr>
          <a:xfrm>
            <a:off x="3380703" y="3528624"/>
            <a:ext cx="1436688" cy="673489"/>
          </a:xfrm>
        </p:spPr>
        <p:txBody>
          <a:bodyPr anchor="ctr"/>
          <a:lstStyle>
            <a:lvl1pPr algn="ctr">
              <a:defRPr/>
            </a:lvl1pPr>
          </a:lstStyle>
          <a:p>
            <a:r>
              <a:rPr lang="en-US" dirty="0" smtClean="0"/>
              <a:t>logo</a:t>
            </a:r>
            <a:endParaRPr lang="en-US" dirty="0"/>
          </a:p>
        </p:txBody>
      </p:sp>
      <p:sp>
        <p:nvSpPr>
          <p:cNvPr id="51" name="Picture Placeholder 3"/>
          <p:cNvSpPr>
            <a:spLocks noGrp="1"/>
          </p:cNvSpPr>
          <p:nvPr>
            <p:ph type="pic" sz="quarter" idx="22" hasCustomPrompt="1"/>
          </p:nvPr>
        </p:nvSpPr>
        <p:spPr>
          <a:xfrm>
            <a:off x="6231181" y="3528624"/>
            <a:ext cx="1436688" cy="673489"/>
          </a:xfrm>
        </p:spPr>
        <p:txBody>
          <a:bodyPr anchor="ctr"/>
          <a:lstStyle>
            <a:lvl1pPr algn="ctr">
              <a:defRPr/>
            </a:lvl1pPr>
          </a:lstStyle>
          <a:p>
            <a:r>
              <a:rPr lang="en-US" dirty="0" smtClean="0"/>
              <a:t>logo</a:t>
            </a:r>
            <a:endParaRPr lang="en-US" dirty="0"/>
          </a:p>
        </p:txBody>
      </p:sp>
      <p:sp>
        <p:nvSpPr>
          <p:cNvPr id="52" name="Text Placeholder 20"/>
          <p:cNvSpPr>
            <a:spLocks noGrp="1"/>
          </p:cNvSpPr>
          <p:nvPr>
            <p:ph type="body" sz="quarter" idx="23" hasCustomPrompt="1"/>
          </p:nvPr>
        </p:nvSpPr>
        <p:spPr>
          <a:xfrm>
            <a:off x="403225" y="4316413"/>
            <a:ext cx="2528888" cy="358775"/>
          </a:xfrm>
        </p:spPr>
        <p:txBody>
          <a:bodyPr lIns="0" anchor="ctr"/>
          <a:lstStyle>
            <a:lvl1pPr>
              <a:defRPr sz="1200" b="1" cap="all"/>
            </a:lvl1pPr>
          </a:lstStyle>
          <a:p>
            <a:pPr lvl="0"/>
            <a:r>
              <a:rPr lang="en-US" dirty="0" smtClean="0"/>
              <a:t>COMPANY NAME</a:t>
            </a:r>
            <a:endParaRPr lang="en-US" dirty="0"/>
          </a:p>
        </p:txBody>
      </p:sp>
      <p:sp>
        <p:nvSpPr>
          <p:cNvPr id="53" name="Text Placeholder 20"/>
          <p:cNvSpPr>
            <a:spLocks noGrp="1"/>
          </p:cNvSpPr>
          <p:nvPr>
            <p:ph type="body" sz="quarter" idx="24" hasCustomPrompt="1"/>
          </p:nvPr>
        </p:nvSpPr>
        <p:spPr>
          <a:xfrm>
            <a:off x="403225"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4" name="Text Placeholder 20"/>
          <p:cNvSpPr>
            <a:spLocks noGrp="1"/>
          </p:cNvSpPr>
          <p:nvPr>
            <p:ph type="body" sz="quarter" idx="25" hasCustomPrompt="1"/>
          </p:nvPr>
        </p:nvSpPr>
        <p:spPr>
          <a:xfrm>
            <a:off x="3380703" y="4316413"/>
            <a:ext cx="2528888" cy="358775"/>
          </a:xfrm>
        </p:spPr>
        <p:txBody>
          <a:bodyPr lIns="0" anchor="ctr"/>
          <a:lstStyle>
            <a:lvl1pPr>
              <a:defRPr sz="1200" b="1" cap="all"/>
            </a:lvl1pPr>
          </a:lstStyle>
          <a:p>
            <a:pPr lvl="0"/>
            <a:r>
              <a:rPr lang="en-US" dirty="0" smtClean="0"/>
              <a:t>COMPANY NAME</a:t>
            </a:r>
            <a:endParaRPr lang="en-US" dirty="0"/>
          </a:p>
        </p:txBody>
      </p:sp>
      <p:sp>
        <p:nvSpPr>
          <p:cNvPr id="55" name="Text Placeholder 20"/>
          <p:cNvSpPr>
            <a:spLocks noGrp="1"/>
          </p:cNvSpPr>
          <p:nvPr>
            <p:ph type="body" sz="quarter" idx="26" hasCustomPrompt="1"/>
          </p:nvPr>
        </p:nvSpPr>
        <p:spPr>
          <a:xfrm>
            <a:off x="3380703"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6" name="Text Placeholder 20"/>
          <p:cNvSpPr>
            <a:spLocks noGrp="1"/>
          </p:cNvSpPr>
          <p:nvPr>
            <p:ph type="body" sz="quarter" idx="27" hasCustomPrompt="1"/>
          </p:nvPr>
        </p:nvSpPr>
        <p:spPr>
          <a:xfrm>
            <a:off x="6231181" y="43164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223199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6" name="Shape 36"/>
          <p:cNvSpPr/>
          <p:nvPr/>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9" name="Text Placeholder 11"/>
          <p:cNvSpPr>
            <a:spLocks noGrp="1"/>
          </p:cNvSpPr>
          <p:nvPr>
            <p:ph type="body" sz="quarter" idx="10" hasCustomPrompt="1"/>
          </p:nvPr>
        </p:nvSpPr>
        <p:spPr>
          <a:xfrm>
            <a:off x="613833" y="4096568"/>
            <a:ext cx="672084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8" name="Title 1"/>
          <p:cNvSpPr>
            <a:spLocks noGrp="1"/>
          </p:cNvSpPr>
          <p:nvPr>
            <p:ph type="title" hasCustomPrompt="1"/>
          </p:nvPr>
        </p:nvSpPr>
        <p:spPr>
          <a:xfrm>
            <a:off x="613833" y="2826568"/>
            <a:ext cx="672084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69887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Shape 2"/>
          <p:cNvSpPr/>
          <p:nvPr userDrawn="1"/>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grpSp>
        <p:nvGrpSpPr>
          <p:cNvPr id="161" name="Group 160"/>
          <p:cNvGrpSpPr>
            <a:grpSpLocks noChangeAspect="1"/>
          </p:cNvGrpSpPr>
          <p:nvPr userDrawn="1"/>
        </p:nvGrpSpPr>
        <p:grpSpPr>
          <a:xfrm>
            <a:off x="3006726" y="2780089"/>
            <a:ext cx="6170660" cy="4092415"/>
            <a:chOff x="522288" y="3272841"/>
            <a:chExt cx="1069975" cy="709613"/>
          </a:xfrm>
          <a:solidFill>
            <a:srgbClr val="094E6A">
              <a:alpha val="32000"/>
            </a:srgbClr>
          </a:solidFill>
        </p:grpSpPr>
        <p:sp>
          <p:nvSpPr>
            <p:cNvPr id="162" name="Freeform 2"/>
            <p:cNvSpPr>
              <a:spLocks noChangeArrowheads="1"/>
            </p:cNvSpPr>
            <p:nvPr/>
          </p:nvSpPr>
          <p:spPr bwMode="auto">
            <a:xfrm>
              <a:off x="1417638" y="3535363"/>
              <a:ext cx="174625" cy="55562"/>
            </a:xfrm>
            <a:custGeom>
              <a:avLst/>
              <a:gdLst>
                <a:gd name="T0" fmla="*/ 243 w 487"/>
                <a:gd name="T1" fmla="*/ 154 h 155"/>
                <a:gd name="T2" fmla="*/ 0 w 487"/>
                <a:gd name="T3" fmla="*/ 154 h 155"/>
                <a:gd name="T4" fmla="*/ 0 w 487"/>
                <a:gd name="T5" fmla="*/ 0 h 155"/>
                <a:gd name="T6" fmla="*/ 486 w 487"/>
                <a:gd name="T7" fmla="*/ 0 h 155"/>
                <a:gd name="T8" fmla="*/ 486 w 487"/>
                <a:gd name="T9" fmla="*/ 154 h 155"/>
                <a:gd name="T10" fmla="*/ 243 w 487"/>
                <a:gd name="T11" fmla="*/ 154 h 155"/>
              </a:gdLst>
              <a:ahLst/>
              <a:cxnLst>
                <a:cxn ang="0">
                  <a:pos x="T0" y="T1"/>
                </a:cxn>
                <a:cxn ang="0">
                  <a:pos x="T2" y="T3"/>
                </a:cxn>
                <a:cxn ang="0">
                  <a:pos x="T4" y="T5"/>
                </a:cxn>
                <a:cxn ang="0">
                  <a:pos x="T6" y="T7"/>
                </a:cxn>
                <a:cxn ang="0">
                  <a:pos x="T8" y="T9"/>
                </a:cxn>
                <a:cxn ang="0">
                  <a:pos x="T10" y="T11"/>
                </a:cxn>
              </a:cxnLst>
              <a:rect l="0" t="0" r="r" b="b"/>
              <a:pathLst>
                <a:path w="487" h="155">
                  <a:moveTo>
                    <a:pt x="243" y="154"/>
                  </a:moveTo>
                  <a:lnTo>
                    <a:pt x="0" y="154"/>
                  </a:lnTo>
                  <a:lnTo>
                    <a:pt x="0" y="0"/>
                  </a:lnTo>
                  <a:lnTo>
                    <a:pt x="486" y="0"/>
                  </a:lnTo>
                  <a:lnTo>
                    <a:pt x="486" y="154"/>
                  </a:lnTo>
                  <a:lnTo>
                    <a:pt x="243" y="1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3" name="Freeform 3"/>
            <p:cNvSpPr>
              <a:spLocks noChangeArrowheads="1"/>
            </p:cNvSpPr>
            <p:nvPr/>
          </p:nvSpPr>
          <p:spPr bwMode="auto">
            <a:xfrm>
              <a:off x="522288" y="3272841"/>
              <a:ext cx="1069975" cy="709613"/>
            </a:xfrm>
            <a:custGeom>
              <a:avLst/>
              <a:gdLst>
                <a:gd name="T0" fmla="*/ 1742 w 2971"/>
                <a:gd name="T1" fmla="*/ 736 h 1971"/>
                <a:gd name="T2" fmla="*/ 1122 w 2971"/>
                <a:gd name="T3" fmla="*/ 736 h 1971"/>
                <a:gd name="T4" fmla="*/ 984 w 2971"/>
                <a:gd name="T5" fmla="*/ 750 h 1971"/>
                <a:gd name="T6" fmla="*/ 940 w 2971"/>
                <a:gd name="T7" fmla="*/ 789 h 1971"/>
                <a:gd name="T8" fmla="*/ 892 w 2971"/>
                <a:gd name="T9" fmla="*/ 857 h 1971"/>
                <a:gd name="T10" fmla="*/ 649 w 2971"/>
                <a:gd name="T11" fmla="*/ 1249 h 1971"/>
                <a:gd name="T12" fmla="*/ 838 w 2971"/>
                <a:gd name="T13" fmla="*/ 1201 h 1971"/>
                <a:gd name="T14" fmla="*/ 1391 w 2971"/>
                <a:gd name="T15" fmla="*/ 1201 h 1971"/>
                <a:gd name="T16" fmla="*/ 1176 w 2971"/>
                <a:gd name="T17" fmla="*/ 1498 h 1971"/>
                <a:gd name="T18" fmla="*/ 555 w 2971"/>
                <a:gd name="T19" fmla="*/ 1498 h 1971"/>
                <a:gd name="T20" fmla="*/ 474 w 2971"/>
                <a:gd name="T21" fmla="*/ 1478 h 1971"/>
                <a:gd name="T22" fmla="*/ 460 w 2971"/>
                <a:gd name="T23" fmla="*/ 1410 h 1971"/>
                <a:gd name="T24" fmla="*/ 460 w 2971"/>
                <a:gd name="T25" fmla="*/ 560 h 1971"/>
                <a:gd name="T26" fmla="*/ 486 w 2971"/>
                <a:gd name="T27" fmla="*/ 487 h 1971"/>
                <a:gd name="T28" fmla="*/ 548 w 2971"/>
                <a:gd name="T29" fmla="*/ 459 h 1971"/>
                <a:gd name="T30" fmla="*/ 1527 w 2971"/>
                <a:gd name="T31" fmla="*/ 459 h 1971"/>
                <a:gd name="T32" fmla="*/ 1844 w 2971"/>
                <a:gd name="T33" fmla="*/ 0 h 1971"/>
                <a:gd name="T34" fmla="*/ 244 w 2971"/>
                <a:gd name="T35" fmla="*/ 0 h 1971"/>
                <a:gd name="T36" fmla="*/ 2 w 2971"/>
                <a:gd name="T37" fmla="*/ 242 h 1971"/>
                <a:gd name="T38" fmla="*/ 2 w 2971"/>
                <a:gd name="T39" fmla="*/ 242 h 1971"/>
                <a:gd name="T40" fmla="*/ 1 w 2971"/>
                <a:gd name="T41" fmla="*/ 243 h 1971"/>
                <a:gd name="T42" fmla="*/ 1 w 2971"/>
                <a:gd name="T43" fmla="*/ 1701 h 1971"/>
                <a:gd name="T44" fmla="*/ 0 w 2971"/>
                <a:gd name="T45" fmla="*/ 1726 h 1971"/>
                <a:gd name="T46" fmla="*/ 242 w 2971"/>
                <a:gd name="T47" fmla="*/ 1968 h 1971"/>
                <a:gd name="T48" fmla="*/ 305 w 2971"/>
                <a:gd name="T49" fmla="*/ 1970 h 1971"/>
                <a:gd name="T50" fmla="*/ 1453 w 2971"/>
                <a:gd name="T51" fmla="*/ 1970 h 1971"/>
                <a:gd name="T52" fmla="*/ 2431 w 2971"/>
                <a:gd name="T53" fmla="*/ 581 h 1971"/>
                <a:gd name="T54" fmla="*/ 2431 w 2971"/>
                <a:gd name="T55" fmla="*/ 580 h 1971"/>
                <a:gd name="T56" fmla="*/ 2970 w 2971"/>
                <a:gd name="T57" fmla="*/ 580 h 1971"/>
                <a:gd name="T58" fmla="*/ 2970 w 2971"/>
                <a:gd name="T59" fmla="*/ 0 h 1971"/>
                <a:gd name="T60" fmla="*/ 2242 w 2971"/>
                <a:gd name="T61" fmla="*/ 0 h 1971"/>
                <a:gd name="T62" fmla="*/ 1742 w 2971"/>
                <a:gd name="T63" fmla="*/ 736 h 1971"/>
                <a:gd name="T64" fmla="*/ 972 w 2971"/>
                <a:gd name="T65" fmla="*/ 1050 h 1971"/>
                <a:gd name="T66" fmla="*/ 965 w 2971"/>
                <a:gd name="T67" fmla="*/ 908 h 1971"/>
                <a:gd name="T68" fmla="*/ 1310 w 2971"/>
                <a:gd name="T69" fmla="*/ 908 h 1971"/>
                <a:gd name="T70" fmla="*/ 972 w 2971"/>
                <a:gd name="T71" fmla="*/ 105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1" h="1971">
                  <a:moveTo>
                    <a:pt x="1742" y="736"/>
                  </a:moveTo>
                  <a:lnTo>
                    <a:pt x="1122" y="736"/>
                  </a:lnTo>
                  <a:cubicBezTo>
                    <a:pt x="1122" y="736"/>
                    <a:pt x="1029" y="727"/>
                    <a:pt x="984" y="750"/>
                  </a:cubicBezTo>
                  <a:cubicBezTo>
                    <a:pt x="960" y="762"/>
                    <a:pt x="940" y="789"/>
                    <a:pt x="940" y="789"/>
                  </a:cubicBezTo>
                  <a:lnTo>
                    <a:pt x="892" y="857"/>
                  </a:lnTo>
                  <a:lnTo>
                    <a:pt x="649" y="1249"/>
                  </a:lnTo>
                  <a:lnTo>
                    <a:pt x="838" y="1201"/>
                  </a:lnTo>
                  <a:lnTo>
                    <a:pt x="1391" y="1201"/>
                  </a:lnTo>
                  <a:lnTo>
                    <a:pt x="1176" y="1498"/>
                  </a:lnTo>
                  <a:lnTo>
                    <a:pt x="555" y="1498"/>
                  </a:lnTo>
                  <a:cubicBezTo>
                    <a:pt x="555" y="1498"/>
                    <a:pt x="492" y="1503"/>
                    <a:pt x="474" y="1478"/>
                  </a:cubicBezTo>
                  <a:cubicBezTo>
                    <a:pt x="457" y="1454"/>
                    <a:pt x="460" y="1410"/>
                    <a:pt x="460" y="1410"/>
                  </a:cubicBezTo>
                  <a:lnTo>
                    <a:pt x="460" y="560"/>
                  </a:lnTo>
                  <a:cubicBezTo>
                    <a:pt x="460" y="560"/>
                    <a:pt x="458" y="513"/>
                    <a:pt x="486" y="487"/>
                  </a:cubicBezTo>
                  <a:cubicBezTo>
                    <a:pt x="515" y="459"/>
                    <a:pt x="548" y="459"/>
                    <a:pt x="548" y="459"/>
                  </a:cubicBezTo>
                  <a:lnTo>
                    <a:pt x="1527" y="459"/>
                  </a:lnTo>
                  <a:lnTo>
                    <a:pt x="1844" y="0"/>
                  </a:lnTo>
                  <a:lnTo>
                    <a:pt x="244" y="0"/>
                  </a:lnTo>
                  <a:cubicBezTo>
                    <a:pt x="110" y="0"/>
                    <a:pt x="2" y="108"/>
                    <a:pt x="2" y="242"/>
                  </a:cubicBezTo>
                  <a:lnTo>
                    <a:pt x="2" y="242"/>
                  </a:lnTo>
                  <a:cubicBezTo>
                    <a:pt x="2" y="243"/>
                    <a:pt x="1" y="243"/>
                    <a:pt x="1" y="243"/>
                  </a:cubicBezTo>
                  <a:lnTo>
                    <a:pt x="1" y="1701"/>
                  </a:lnTo>
                  <a:cubicBezTo>
                    <a:pt x="1" y="1709"/>
                    <a:pt x="0" y="1718"/>
                    <a:pt x="0" y="1726"/>
                  </a:cubicBezTo>
                  <a:cubicBezTo>
                    <a:pt x="0" y="1860"/>
                    <a:pt x="109" y="1968"/>
                    <a:pt x="242" y="1968"/>
                  </a:cubicBezTo>
                  <a:cubicBezTo>
                    <a:pt x="260" y="1968"/>
                    <a:pt x="305" y="1970"/>
                    <a:pt x="305" y="1970"/>
                  </a:cubicBezTo>
                  <a:lnTo>
                    <a:pt x="1453" y="1970"/>
                  </a:lnTo>
                  <a:lnTo>
                    <a:pt x="2431" y="581"/>
                  </a:lnTo>
                  <a:lnTo>
                    <a:pt x="2431" y="580"/>
                  </a:lnTo>
                  <a:lnTo>
                    <a:pt x="2970" y="580"/>
                  </a:lnTo>
                  <a:lnTo>
                    <a:pt x="2970" y="0"/>
                  </a:lnTo>
                  <a:lnTo>
                    <a:pt x="2242" y="0"/>
                  </a:lnTo>
                  <a:lnTo>
                    <a:pt x="1742" y="736"/>
                  </a:lnTo>
                  <a:close/>
                  <a:moveTo>
                    <a:pt x="972" y="1050"/>
                  </a:moveTo>
                  <a:lnTo>
                    <a:pt x="965" y="908"/>
                  </a:lnTo>
                  <a:lnTo>
                    <a:pt x="1310" y="908"/>
                  </a:lnTo>
                  <a:lnTo>
                    <a:pt x="972" y="10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4" name="Freeform 4"/>
            <p:cNvSpPr>
              <a:spLocks noChangeArrowheads="1"/>
            </p:cNvSpPr>
            <p:nvPr/>
          </p:nvSpPr>
          <p:spPr bwMode="auto">
            <a:xfrm>
              <a:off x="1417638" y="3646488"/>
              <a:ext cx="174625" cy="55562"/>
            </a:xfrm>
            <a:custGeom>
              <a:avLst/>
              <a:gdLst>
                <a:gd name="T0" fmla="*/ 243 w 487"/>
                <a:gd name="T1" fmla="*/ 155 h 156"/>
                <a:gd name="T2" fmla="*/ 0 w 487"/>
                <a:gd name="T3" fmla="*/ 155 h 156"/>
                <a:gd name="T4" fmla="*/ 0 w 487"/>
                <a:gd name="T5" fmla="*/ 0 h 156"/>
                <a:gd name="T6" fmla="*/ 486 w 487"/>
                <a:gd name="T7" fmla="*/ 0 h 156"/>
                <a:gd name="T8" fmla="*/ 486 w 487"/>
                <a:gd name="T9" fmla="*/ 155 h 156"/>
                <a:gd name="T10" fmla="*/ 243 w 487"/>
                <a:gd name="T11" fmla="*/ 155 h 156"/>
              </a:gdLst>
              <a:ahLst/>
              <a:cxnLst>
                <a:cxn ang="0">
                  <a:pos x="T0" y="T1"/>
                </a:cxn>
                <a:cxn ang="0">
                  <a:pos x="T2" y="T3"/>
                </a:cxn>
                <a:cxn ang="0">
                  <a:pos x="T4" y="T5"/>
                </a:cxn>
                <a:cxn ang="0">
                  <a:pos x="T6" y="T7"/>
                </a:cxn>
                <a:cxn ang="0">
                  <a:pos x="T8" y="T9"/>
                </a:cxn>
                <a:cxn ang="0">
                  <a:pos x="T10" y="T11"/>
                </a:cxn>
              </a:cxnLst>
              <a:rect l="0" t="0" r="r" b="b"/>
              <a:pathLst>
                <a:path w="487" h="156">
                  <a:moveTo>
                    <a:pt x="243" y="155"/>
                  </a:moveTo>
                  <a:lnTo>
                    <a:pt x="0" y="155"/>
                  </a:lnTo>
                  <a:lnTo>
                    <a:pt x="0" y="0"/>
                  </a:lnTo>
                  <a:lnTo>
                    <a:pt x="486" y="0"/>
                  </a:lnTo>
                  <a:lnTo>
                    <a:pt x="486" y="155"/>
                  </a:lnTo>
                  <a:lnTo>
                    <a:pt x="243" y="1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5" name="Freeform 5"/>
            <p:cNvSpPr>
              <a:spLocks noChangeArrowheads="1"/>
            </p:cNvSpPr>
            <p:nvPr/>
          </p:nvSpPr>
          <p:spPr bwMode="auto">
            <a:xfrm>
              <a:off x="1417638" y="3757613"/>
              <a:ext cx="174625" cy="222250"/>
            </a:xfrm>
            <a:custGeom>
              <a:avLst/>
              <a:gdLst>
                <a:gd name="T0" fmla="*/ 243 w 487"/>
                <a:gd name="T1" fmla="*/ 617 h 618"/>
                <a:gd name="T2" fmla="*/ 0 w 487"/>
                <a:gd name="T3" fmla="*/ 617 h 618"/>
                <a:gd name="T4" fmla="*/ 0 w 487"/>
                <a:gd name="T5" fmla="*/ 0 h 618"/>
                <a:gd name="T6" fmla="*/ 486 w 487"/>
                <a:gd name="T7" fmla="*/ 0 h 618"/>
                <a:gd name="T8" fmla="*/ 486 w 487"/>
                <a:gd name="T9" fmla="*/ 617 h 618"/>
                <a:gd name="T10" fmla="*/ 243 w 487"/>
                <a:gd name="T11" fmla="*/ 617 h 618"/>
              </a:gdLst>
              <a:ahLst/>
              <a:cxnLst>
                <a:cxn ang="0">
                  <a:pos x="T0" y="T1"/>
                </a:cxn>
                <a:cxn ang="0">
                  <a:pos x="T2" y="T3"/>
                </a:cxn>
                <a:cxn ang="0">
                  <a:pos x="T4" y="T5"/>
                </a:cxn>
                <a:cxn ang="0">
                  <a:pos x="T6" y="T7"/>
                </a:cxn>
                <a:cxn ang="0">
                  <a:pos x="T8" y="T9"/>
                </a:cxn>
                <a:cxn ang="0">
                  <a:pos x="T10" y="T11"/>
                </a:cxn>
              </a:cxnLst>
              <a:rect l="0" t="0" r="r" b="b"/>
              <a:pathLst>
                <a:path w="487" h="618">
                  <a:moveTo>
                    <a:pt x="243" y="617"/>
                  </a:moveTo>
                  <a:lnTo>
                    <a:pt x="0" y="617"/>
                  </a:lnTo>
                  <a:lnTo>
                    <a:pt x="0" y="0"/>
                  </a:lnTo>
                  <a:lnTo>
                    <a:pt x="486" y="0"/>
                  </a:lnTo>
                  <a:lnTo>
                    <a:pt x="486" y="617"/>
                  </a:lnTo>
                  <a:lnTo>
                    <a:pt x="243" y="6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grpSp>
      <p:sp>
        <p:nvSpPr>
          <p:cNvPr id="10" name="Title 1"/>
          <p:cNvSpPr>
            <a:spLocks noGrp="1"/>
          </p:cNvSpPr>
          <p:nvPr>
            <p:ph type="title" hasCustomPrompt="1"/>
          </p:nvPr>
        </p:nvSpPr>
        <p:spPr>
          <a:xfrm>
            <a:off x="524933" y="2826568"/>
            <a:ext cx="822960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sp>
        <p:nvSpPr>
          <p:cNvPr id="12" name="Text Placeholder 11"/>
          <p:cNvSpPr>
            <a:spLocks noGrp="1"/>
          </p:cNvSpPr>
          <p:nvPr>
            <p:ph type="body" sz="quarter" idx="10" hasCustomPrompt="1"/>
          </p:nvPr>
        </p:nvSpPr>
        <p:spPr>
          <a:xfrm>
            <a:off x="524933" y="4096568"/>
            <a:ext cx="822960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5" name="Text Placeholder 13"/>
          <p:cNvSpPr>
            <a:spLocks noGrp="1"/>
          </p:cNvSpPr>
          <p:nvPr>
            <p:ph type="body" sz="quarter" idx="11" hasCustomPrompt="1"/>
          </p:nvPr>
        </p:nvSpPr>
        <p:spPr>
          <a:xfrm>
            <a:off x="525463" y="5145087"/>
            <a:ext cx="3157537" cy="498475"/>
          </a:xfrm>
          <a:prstGeom prst="rect">
            <a:avLst/>
          </a:prstGeom>
        </p:spPr>
        <p:txBody>
          <a:bodyPr vert="horz"/>
          <a:lstStyle>
            <a:lvl1pPr marL="0" marR="0" indent="0" algn="l" defTabSz="914400" rtl="0" fontAlgn="auto" latinLnBrk="0" hangingPunct="0">
              <a:lnSpc>
                <a:spcPct val="90000"/>
              </a:lnSpc>
              <a:spcBef>
                <a:spcPts val="0"/>
              </a:spcBef>
              <a:spcAft>
                <a:spcPts val="0"/>
              </a:spcAft>
              <a:buClrTx/>
              <a:buSzTx/>
              <a:buFontTx/>
              <a:buNone/>
              <a:tabLst/>
              <a:defRPr kumimoji="0" lang="en-US" sz="900" b="0" i="0" u="none" strike="noStrike" cap="all" spc="0" normalizeH="0" baseline="0" dirty="0">
                <a:ln>
                  <a:noFill/>
                </a:ln>
                <a:solidFill>
                  <a:srgbClr val="000000"/>
                </a:solidFill>
                <a:effectLst/>
                <a:uFillTx/>
                <a:latin typeface="Arial" charset="0"/>
                <a:ea typeface="Arial"/>
                <a:cs typeface="Arial"/>
                <a:sym typeface="Univers LT Std 55 Roman"/>
              </a:defRPr>
            </a:lvl1pPr>
          </a:lstStyle>
          <a:p>
            <a:pPr lvl="0"/>
            <a:r>
              <a:rPr lang="en-US" dirty="0" smtClean="0"/>
              <a:t>date</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97069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68590" y="1224395"/>
            <a:ext cx="8397875" cy="4549775"/>
          </a:xfrm>
          <a:prstGeom prst="rect">
            <a:avLst/>
          </a:prstGeom>
        </p:spPr>
        <p:txBody>
          <a:bodyPr/>
          <a:lstStyle>
            <a:lvl1pPr marL="173736" indent="-173736">
              <a:spcBef>
                <a:spcPts val="1200"/>
              </a:spcBef>
              <a:buFont typeface="Arial"/>
              <a:buChar char="•"/>
              <a:defRPr sz="1800"/>
            </a:lvl1pPr>
            <a:lvl3pPr marL="520700" indent="-177800">
              <a:spcBef>
                <a:spcPts val="1200"/>
              </a:spcBef>
              <a:buFont typeface="Arial"/>
              <a:buChar char="•"/>
              <a:tabLst/>
              <a:defRPr sz="1800"/>
            </a:lvl3pPr>
            <a:lvl5pPr marL="863600" indent="-177800">
              <a:spcBef>
                <a:spcPts val="1200"/>
              </a:spcBef>
              <a:buFont typeface="Arial"/>
              <a:buChar char="•"/>
              <a:defRPr sz="1800"/>
            </a:lvl5pPr>
            <a:lvl6pPr marL="1320800" indent="-176213">
              <a:spcBef>
                <a:spcPts val="1200"/>
              </a:spcBef>
              <a:buFont typeface="Arial"/>
              <a:buChar char="•"/>
              <a:defRPr sz="1800">
                <a:ea typeface="Arial"/>
              </a:defRPr>
            </a:lvl6pPr>
          </a:lstStyle>
          <a:p>
            <a:pPr lvl="0"/>
            <a:r>
              <a:rPr lang="en-US" dirty="0" smtClean="0"/>
              <a:t>Click to edit Master text styles</a:t>
            </a:r>
          </a:p>
          <a:p>
            <a:pPr lvl="2"/>
            <a:r>
              <a:rPr lang="en-US" dirty="0" smtClean="0"/>
              <a:t>Second level</a:t>
            </a:r>
          </a:p>
          <a:p>
            <a:pPr lvl="4"/>
            <a:r>
              <a:rPr lang="en-US" dirty="0" smtClean="0"/>
              <a:t>Third level</a:t>
            </a:r>
          </a:p>
          <a:p>
            <a:pPr lvl="5"/>
            <a:r>
              <a:rPr lang="en-US" dirty="0" smtClean="0"/>
              <a:t>Fourth level</a:t>
            </a:r>
            <a:endParaRPr lang="en-US" dirty="0"/>
          </a:p>
        </p:txBody>
      </p:sp>
    </p:spTree>
    <p:extLst>
      <p:ext uri="{BB962C8B-B14F-4D97-AF65-F5344CB8AC3E}">
        <p14:creationId xmlns:p14="http://schemas.microsoft.com/office/powerpoint/2010/main" val="426215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619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31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403728" y="2858447"/>
            <a:ext cx="2690957"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8" name="Text Placeholder 6"/>
          <p:cNvSpPr>
            <a:spLocks noGrp="1"/>
          </p:cNvSpPr>
          <p:nvPr>
            <p:ph type="body" sz="quarter" idx="11" hasCustomPrompt="1"/>
          </p:nvPr>
        </p:nvSpPr>
        <p:spPr>
          <a:xfrm>
            <a:off x="403728" y="1154550"/>
            <a:ext cx="4607504"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594574"/>
            <a:ext cx="4607504" cy="1257154"/>
          </a:xfrm>
          <a:prstGeom prst="rect">
            <a:avLst/>
          </a:prstGeom>
        </p:spPr>
        <p:txBody>
          <a:bodyPr vert="horz" lIns="0"/>
          <a:lstStyle>
            <a:lvl1pPr marL="0" indent="0">
              <a:buNone/>
              <a:defRPr sz="1600" baseline="0">
                <a:solidFill>
                  <a:schemeClr val="accent4"/>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13" name="Text Placeholder 4"/>
          <p:cNvSpPr>
            <a:spLocks noGrp="1"/>
          </p:cNvSpPr>
          <p:nvPr>
            <p:ph type="body" sz="quarter" idx="13"/>
          </p:nvPr>
        </p:nvSpPr>
        <p:spPr>
          <a:xfrm>
            <a:off x="3301129" y="2858447"/>
            <a:ext cx="2591272"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6222201" y="1686934"/>
            <a:ext cx="2532063"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6222201" y="2067929"/>
            <a:ext cx="2532063" cy="3709281"/>
          </a:xfrm>
          <a:prstGeom prst="rect">
            <a:avLst/>
          </a:prstGeom>
          <a:solidFill>
            <a:schemeClr val="bg1"/>
          </a:solidFill>
          <a:ln w="12700">
            <a:solidFill>
              <a:srgbClr val="66BCDB"/>
            </a:solidFill>
            <a:miter lim="400000"/>
          </a:ln>
        </p:spPr>
        <p:txBody>
          <a:bodyPr lIns="182880" tIns="320040" rIns="182880" anchor="t" anchorCtr="0"/>
          <a:lstStyle>
            <a:lvl1pPr>
              <a:lnSpc>
                <a:spcPct val="120000"/>
              </a:lnSpc>
              <a:buFontTx/>
              <a:buNone/>
              <a:defRPr lang="en-US" sz="1400" b="1"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50" name="Picture Placeholder 49"/>
          <p:cNvSpPr>
            <a:spLocks noGrp="1"/>
          </p:cNvSpPr>
          <p:nvPr>
            <p:ph type="pic" sz="quarter" idx="34" hasCustomPrompt="1"/>
          </p:nvPr>
        </p:nvSpPr>
        <p:spPr>
          <a:xfrm>
            <a:off x="407978"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1" name="Picture Placeholder 49"/>
          <p:cNvSpPr>
            <a:spLocks noGrp="1"/>
          </p:cNvSpPr>
          <p:nvPr>
            <p:ph type="pic" sz="quarter" idx="35" hasCustomPrompt="1"/>
          </p:nvPr>
        </p:nvSpPr>
        <p:spPr>
          <a:xfrm>
            <a:off x="1827070"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2" name="Picture Placeholder 49"/>
          <p:cNvSpPr>
            <a:spLocks noGrp="1"/>
          </p:cNvSpPr>
          <p:nvPr>
            <p:ph type="pic" sz="quarter" idx="36" hasCustomPrompt="1"/>
          </p:nvPr>
        </p:nvSpPr>
        <p:spPr>
          <a:xfrm>
            <a:off x="3246162"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3" name="Picture Placeholder 49"/>
          <p:cNvSpPr>
            <a:spLocks noGrp="1"/>
          </p:cNvSpPr>
          <p:nvPr>
            <p:ph type="pic" sz="quarter" idx="37" hasCustomPrompt="1"/>
          </p:nvPr>
        </p:nvSpPr>
        <p:spPr>
          <a:xfrm>
            <a:off x="4665255"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Tree>
    <p:extLst>
      <p:ext uri="{BB962C8B-B14F-4D97-AF65-F5344CB8AC3E}">
        <p14:creationId xmlns:p14="http://schemas.microsoft.com/office/powerpoint/2010/main" val="100435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403728" y="2858447"/>
            <a:ext cx="2690957"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8" name="Text Placeholder 6"/>
          <p:cNvSpPr>
            <a:spLocks noGrp="1"/>
          </p:cNvSpPr>
          <p:nvPr>
            <p:ph type="body" sz="quarter" idx="11" hasCustomPrompt="1"/>
          </p:nvPr>
        </p:nvSpPr>
        <p:spPr>
          <a:xfrm>
            <a:off x="403728" y="1154550"/>
            <a:ext cx="4607504"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594574"/>
            <a:ext cx="4607504" cy="1257154"/>
          </a:xfrm>
          <a:prstGeom prst="rect">
            <a:avLst/>
          </a:prstGeom>
        </p:spPr>
        <p:txBody>
          <a:bodyPr vert="horz" lIns="0"/>
          <a:lstStyle>
            <a:lvl1pPr marL="0" indent="0">
              <a:buNone/>
              <a:defRPr sz="1600" baseline="0">
                <a:solidFill>
                  <a:schemeClr val="accent4"/>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13" name="Text Placeholder 4"/>
          <p:cNvSpPr>
            <a:spLocks noGrp="1"/>
          </p:cNvSpPr>
          <p:nvPr>
            <p:ph type="body" sz="quarter" idx="13"/>
          </p:nvPr>
        </p:nvSpPr>
        <p:spPr>
          <a:xfrm>
            <a:off x="3301129" y="2858447"/>
            <a:ext cx="2591272"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6222201" y="1686934"/>
            <a:ext cx="2532063"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6222201" y="2067929"/>
            <a:ext cx="2532063" cy="3709281"/>
          </a:xfrm>
          <a:prstGeom prst="rect">
            <a:avLst/>
          </a:prstGeom>
          <a:solidFill>
            <a:schemeClr val="bg1"/>
          </a:solidFill>
          <a:ln w="12700">
            <a:solidFill>
              <a:srgbClr val="66BCDB"/>
            </a:solidFill>
            <a:miter lim="400000"/>
          </a:ln>
        </p:spPr>
        <p:txBody>
          <a:bodyPr lIns="182880" tIns="320040" rIns="182880" anchor="t" anchorCtr="0"/>
          <a:lstStyle>
            <a:lvl1pPr>
              <a:lnSpc>
                <a:spcPct val="120000"/>
              </a:lnSpc>
              <a:buFontTx/>
              <a:buNone/>
              <a:defRPr lang="en-US" sz="1400" b="1"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50" name="Picture Placeholder 49"/>
          <p:cNvSpPr>
            <a:spLocks noGrp="1"/>
          </p:cNvSpPr>
          <p:nvPr>
            <p:ph type="pic" sz="quarter" idx="34" hasCustomPrompt="1"/>
          </p:nvPr>
        </p:nvSpPr>
        <p:spPr>
          <a:xfrm>
            <a:off x="407978"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1" name="Picture Placeholder 49"/>
          <p:cNvSpPr>
            <a:spLocks noGrp="1"/>
          </p:cNvSpPr>
          <p:nvPr>
            <p:ph type="pic" sz="quarter" idx="35" hasCustomPrompt="1"/>
          </p:nvPr>
        </p:nvSpPr>
        <p:spPr>
          <a:xfrm>
            <a:off x="1827070"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2" name="Picture Placeholder 49"/>
          <p:cNvSpPr>
            <a:spLocks noGrp="1"/>
          </p:cNvSpPr>
          <p:nvPr>
            <p:ph type="pic" sz="quarter" idx="36" hasCustomPrompt="1"/>
          </p:nvPr>
        </p:nvSpPr>
        <p:spPr>
          <a:xfrm>
            <a:off x="3246162"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3" name="Picture Placeholder 49"/>
          <p:cNvSpPr>
            <a:spLocks noGrp="1"/>
          </p:cNvSpPr>
          <p:nvPr>
            <p:ph type="pic" sz="quarter" idx="37" hasCustomPrompt="1"/>
          </p:nvPr>
        </p:nvSpPr>
        <p:spPr>
          <a:xfrm>
            <a:off x="4665255"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Tree>
    <p:extLst>
      <p:ext uri="{BB962C8B-B14F-4D97-AF65-F5344CB8AC3E}">
        <p14:creationId xmlns:p14="http://schemas.microsoft.com/office/powerpoint/2010/main" val="302796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277141"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277141" cy="40584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930100" y="1259242"/>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930100" y="1640237"/>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29" name="Text Placeholder 20"/>
          <p:cNvSpPr>
            <a:spLocks noGrp="1"/>
          </p:cNvSpPr>
          <p:nvPr>
            <p:ph type="body" sz="quarter" idx="16"/>
          </p:nvPr>
        </p:nvSpPr>
        <p:spPr>
          <a:xfrm>
            <a:off x="5930100" y="3617157"/>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30" name="Text Placeholder 20"/>
          <p:cNvSpPr>
            <a:spLocks noGrp="1"/>
          </p:cNvSpPr>
          <p:nvPr>
            <p:ph type="body" sz="quarter" idx="17" hasCustomPrompt="1"/>
          </p:nvPr>
        </p:nvSpPr>
        <p:spPr>
          <a:xfrm>
            <a:off x="5930100" y="3998152"/>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31336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477379"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477380" cy="12629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29042" y="3195284"/>
            <a:ext cx="52337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29042" y="3576279"/>
            <a:ext cx="5233796" cy="2303821"/>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6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88332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ight Subhead Space for Graphic">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1591056"/>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Tree>
    <p:extLst>
      <p:ext uri="{BB962C8B-B14F-4D97-AF65-F5344CB8AC3E}">
        <p14:creationId xmlns:p14="http://schemas.microsoft.com/office/powerpoint/2010/main" val="38187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3" name="Text Placeholder 22"/>
          <p:cNvSpPr>
            <a:spLocks noGrp="1"/>
          </p:cNvSpPr>
          <p:nvPr>
            <p:ph type="body" sz="quarter" idx="18"/>
          </p:nvPr>
        </p:nvSpPr>
        <p:spPr>
          <a:xfrm>
            <a:off x="394453"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6" name="Text Placeholder 22"/>
          <p:cNvSpPr>
            <a:spLocks noGrp="1"/>
          </p:cNvSpPr>
          <p:nvPr>
            <p:ph type="body" sz="quarter" idx="21"/>
          </p:nvPr>
        </p:nvSpPr>
        <p:spPr>
          <a:xfrm>
            <a:off x="6717237"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716571"/>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
        <p:nvSpPr>
          <p:cNvPr id="18" name="Text Placeholder 20"/>
          <p:cNvSpPr>
            <a:spLocks noGrp="1"/>
          </p:cNvSpPr>
          <p:nvPr>
            <p:ph type="body" sz="quarter" idx="14"/>
          </p:nvPr>
        </p:nvSpPr>
        <p:spPr>
          <a:xfrm>
            <a:off x="394453"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19" name="Text Placeholder 20"/>
          <p:cNvSpPr>
            <a:spLocks noGrp="1"/>
          </p:cNvSpPr>
          <p:nvPr>
            <p:ph type="body" sz="quarter" idx="15"/>
          </p:nvPr>
        </p:nvSpPr>
        <p:spPr>
          <a:xfrm>
            <a:off x="2508095"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1" name="Text Placeholder 20"/>
          <p:cNvSpPr>
            <a:spLocks noGrp="1"/>
          </p:cNvSpPr>
          <p:nvPr>
            <p:ph type="body" sz="quarter" idx="16"/>
          </p:nvPr>
        </p:nvSpPr>
        <p:spPr>
          <a:xfrm>
            <a:off x="4612666" y="1993110"/>
            <a:ext cx="2048256" cy="155594"/>
          </a:xfrm>
          <a:prstGeom prst="rect">
            <a:avLst/>
          </a:prstGeom>
          <a:solidFill>
            <a:schemeClr val="tx1"/>
          </a:solidFill>
          <a:ln>
            <a:noFill/>
          </a:ln>
        </p:spPr>
        <p:txBody>
          <a:bodyPr vert="horz" anchor="ctr"/>
          <a:lstStyle>
            <a:lvl1pPr marL="57150" indent="0">
              <a:buNone/>
              <a:defRPr sz="900">
                <a:solidFill>
                  <a:schemeClr val="tx1"/>
                </a:solidFill>
              </a:defRPr>
            </a:lvl1pPr>
          </a:lstStyle>
          <a:p>
            <a:pPr lvl="0"/>
            <a:endParaRPr lang="en-US" dirty="0"/>
          </a:p>
        </p:txBody>
      </p:sp>
      <p:sp>
        <p:nvSpPr>
          <p:cNvPr id="22" name="Text Placeholder 20"/>
          <p:cNvSpPr>
            <a:spLocks noGrp="1"/>
          </p:cNvSpPr>
          <p:nvPr>
            <p:ph type="body" sz="quarter" idx="17"/>
          </p:nvPr>
        </p:nvSpPr>
        <p:spPr>
          <a:xfrm>
            <a:off x="6717237"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4" name="Text Placeholder 22"/>
          <p:cNvSpPr>
            <a:spLocks noGrp="1"/>
          </p:cNvSpPr>
          <p:nvPr>
            <p:ph type="body" sz="quarter" idx="19"/>
          </p:nvPr>
        </p:nvSpPr>
        <p:spPr>
          <a:xfrm>
            <a:off x="2508095"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5" name="Text Placeholder 22"/>
          <p:cNvSpPr>
            <a:spLocks noGrp="1"/>
          </p:cNvSpPr>
          <p:nvPr>
            <p:ph type="body" sz="quarter" idx="20"/>
          </p:nvPr>
        </p:nvSpPr>
        <p:spPr>
          <a:xfrm>
            <a:off x="4612666"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C0B0B"/>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8" name="Text Placeholder 27"/>
          <p:cNvSpPr>
            <a:spLocks noGrp="1"/>
          </p:cNvSpPr>
          <p:nvPr>
            <p:ph type="body" sz="quarter" idx="22"/>
          </p:nvPr>
        </p:nvSpPr>
        <p:spPr>
          <a:xfrm>
            <a:off x="394453"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29" name="Text Placeholder 27"/>
          <p:cNvSpPr>
            <a:spLocks noGrp="1"/>
          </p:cNvSpPr>
          <p:nvPr>
            <p:ph type="body" sz="quarter" idx="23"/>
          </p:nvPr>
        </p:nvSpPr>
        <p:spPr>
          <a:xfrm>
            <a:off x="2508095"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0" name="Text Placeholder 27"/>
          <p:cNvSpPr>
            <a:spLocks noGrp="1"/>
          </p:cNvSpPr>
          <p:nvPr>
            <p:ph type="body" sz="quarter" idx="24"/>
          </p:nvPr>
        </p:nvSpPr>
        <p:spPr>
          <a:xfrm>
            <a:off x="4612666"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rgbClr val="0C0B0B"/>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1" name="Text Placeholder 27"/>
          <p:cNvSpPr>
            <a:spLocks noGrp="1"/>
          </p:cNvSpPr>
          <p:nvPr>
            <p:ph type="body" sz="quarter" idx="25"/>
          </p:nvPr>
        </p:nvSpPr>
        <p:spPr>
          <a:xfrm>
            <a:off x="6717237"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542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Image 1">
    <p:spTree>
      <p:nvGrpSpPr>
        <p:cNvPr id="1" name=""/>
        <p:cNvGrpSpPr/>
        <p:nvPr/>
      </p:nvGrpSpPr>
      <p:grpSpPr>
        <a:xfrm>
          <a:off x="0" y="0"/>
          <a:ext cx="0" cy="0"/>
          <a:chOff x="0" y="0"/>
          <a:chExt cx="0" cy="0"/>
        </a:xfrm>
      </p:grpSpPr>
      <p:pic>
        <p:nvPicPr>
          <p:cNvPr id="2" name="Picture 1" descr="iStock_000020604690_Doubl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6" t="13316" r="9058" b="31850"/>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4606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Image 2">
    <p:spTree>
      <p:nvGrpSpPr>
        <p:cNvPr id="1" name=""/>
        <p:cNvGrpSpPr/>
        <p:nvPr/>
      </p:nvGrpSpPr>
      <p:grpSpPr>
        <a:xfrm>
          <a:off x="0" y="0"/>
          <a:ext cx="0" cy="0"/>
          <a:chOff x="0" y="0"/>
          <a:chExt cx="0" cy="0"/>
        </a:xfrm>
      </p:grpSpPr>
      <p:pic>
        <p:nvPicPr>
          <p:cNvPr id="3" name="Picture 2" descr="iStock_31042804_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1" r="28190" b="26513"/>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417096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Image 3">
    <p:spTree>
      <p:nvGrpSpPr>
        <p:cNvPr id="1" name=""/>
        <p:cNvGrpSpPr/>
        <p:nvPr/>
      </p:nvGrpSpPr>
      <p:grpSpPr>
        <a:xfrm>
          <a:off x="0" y="0"/>
          <a:ext cx="0" cy="0"/>
          <a:chOff x="0" y="0"/>
          <a:chExt cx="0" cy="0"/>
        </a:xfrm>
      </p:grpSpPr>
      <p:pic>
        <p:nvPicPr>
          <p:cNvPr id="2" name="Picture 1" descr="iStock_000094559201_X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72" t="1" r="9540" b="1"/>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365629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Image Placeholder">
    <p:spTree>
      <p:nvGrpSpPr>
        <p:cNvPr id="1" name=""/>
        <p:cNvGrpSpPr/>
        <p:nvPr/>
      </p:nvGrpSpPr>
      <p:grpSpPr>
        <a:xfrm>
          <a:off x="0" y="0"/>
          <a:ext cx="0" cy="0"/>
          <a:chOff x="0" y="0"/>
          <a:chExt cx="0" cy="0"/>
        </a:xfrm>
      </p:grpSpPr>
      <p:sp>
        <p:nvSpPr>
          <p:cNvPr id="16" name="Picture Placeholder 4"/>
          <p:cNvSpPr>
            <a:spLocks noGrp="1"/>
          </p:cNvSpPr>
          <p:nvPr>
            <p:ph type="pic" sz="quarter" idx="11"/>
          </p:nvPr>
        </p:nvSpPr>
        <p:spPr>
          <a:xfrm>
            <a:off x="-34925" y="0"/>
            <a:ext cx="9178925" cy="6858000"/>
          </a:xfrm>
          <a:prstGeom prst="rect">
            <a:avLst/>
          </a:prstGeom>
        </p:spPr>
        <p:txBody>
          <a:bodyPr vert="horz" anchor="ctr"/>
          <a:lstStyle>
            <a:lvl1pPr algn="r">
              <a:defRPr baseline="0"/>
            </a:lvl1pPr>
          </a:lstStyle>
          <a:p>
            <a:endParaRPr lang="en-US" dirty="0"/>
          </a:p>
        </p:txBody>
      </p:sp>
    </p:spTree>
    <p:extLst>
      <p:ext uri="{BB962C8B-B14F-4D97-AF65-F5344CB8AC3E}">
        <p14:creationId xmlns:p14="http://schemas.microsoft.com/office/powerpoint/2010/main" val="364257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736600" y="1047750"/>
            <a:ext cx="7632700" cy="4797425"/>
          </a:xfrm>
          <a:prstGeom prst="rect">
            <a:avLst/>
          </a:prstGeom>
        </p:spPr>
        <p:txBody>
          <a:bodyPr vert="horz"/>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59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able Placeholder 4"/>
          <p:cNvSpPr>
            <a:spLocks noGrp="1"/>
          </p:cNvSpPr>
          <p:nvPr>
            <p:ph type="tbl" sz="quarter" idx="10"/>
          </p:nvPr>
        </p:nvSpPr>
        <p:spPr>
          <a:xfrm>
            <a:off x="368452" y="947738"/>
            <a:ext cx="8379910" cy="5110162"/>
          </a:xfrm>
          <a:prstGeom prst="rect">
            <a:avLst/>
          </a:prstGeom>
        </p:spPr>
        <p:txBody>
          <a:bodyPr vert="horz"/>
          <a:lstStyle/>
          <a:p>
            <a:endParaRPr lang="en-US" dirty="0"/>
          </a:p>
        </p:txBody>
      </p:sp>
    </p:spTree>
    <p:extLst>
      <p:ext uri="{BB962C8B-B14F-4D97-AF65-F5344CB8AC3E}">
        <p14:creationId xmlns:p14="http://schemas.microsoft.com/office/powerpoint/2010/main" val="383503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277141"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277141" cy="40584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930100" y="1259242"/>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930100" y="1640237"/>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29" name="Text Placeholder 20"/>
          <p:cNvSpPr>
            <a:spLocks noGrp="1"/>
          </p:cNvSpPr>
          <p:nvPr>
            <p:ph type="body" sz="quarter" idx="16"/>
          </p:nvPr>
        </p:nvSpPr>
        <p:spPr>
          <a:xfrm>
            <a:off x="5930100" y="3617157"/>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30" name="Text Placeholder 20"/>
          <p:cNvSpPr>
            <a:spLocks noGrp="1"/>
          </p:cNvSpPr>
          <p:nvPr>
            <p:ph type="body" sz="quarter" idx="17" hasCustomPrompt="1"/>
          </p:nvPr>
        </p:nvSpPr>
        <p:spPr>
          <a:xfrm>
            <a:off x="5930100" y="3998152"/>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281912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Treatm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56831" y="1189121"/>
            <a:ext cx="8397875" cy="1385936"/>
          </a:xfrm>
          <a:prstGeom prst="rect">
            <a:avLst/>
          </a:prstGeom>
        </p:spPr>
        <p:txBody>
          <a:bodyPr/>
          <a:lstStyle>
            <a:lvl1pPr marL="173736" indent="-173736">
              <a:lnSpc>
                <a:spcPct val="120000"/>
              </a:lnSpc>
              <a:spcBef>
                <a:spcPts val="1200"/>
              </a:spcBef>
              <a:buFont typeface="Arial"/>
              <a:buChar char="•"/>
              <a:defRPr sz="1600"/>
            </a:lvl1pPr>
            <a:lvl3pPr marL="285750" indent="-285750">
              <a:lnSpc>
                <a:spcPct val="120000"/>
              </a:lnSpc>
              <a:spcBef>
                <a:spcPts val="1200"/>
              </a:spcBef>
              <a:buFont typeface="Arial"/>
              <a:buChar char="•"/>
              <a:defRPr sz="1600"/>
            </a:lvl3pPr>
            <a:lvl5pPr marL="285750" indent="-285750">
              <a:lnSpc>
                <a:spcPct val="120000"/>
              </a:lnSpc>
              <a:spcBef>
                <a:spcPts val="1200"/>
              </a:spcBef>
              <a:buFont typeface="Arial"/>
              <a:buChar char="•"/>
              <a:defRPr sz="16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19" name="Text Placeholder 11"/>
          <p:cNvSpPr>
            <a:spLocks noGrp="1"/>
          </p:cNvSpPr>
          <p:nvPr>
            <p:ph type="body" sz="quarter" idx="11"/>
          </p:nvPr>
        </p:nvSpPr>
        <p:spPr>
          <a:xfrm>
            <a:off x="0" y="2774950"/>
            <a:ext cx="2493963"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0" name="Picture Placeholder 13"/>
          <p:cNvSpPr>
            <a:spLocks noGrp="1"/>
          </p:cNvSpPr>
          <p:nvPr>
            <p:ph type="pic" sz="quarter" idx="12"/>
          </p:nvPr>
        </p:nvSpPr>
        <p:spPr>
          <a:xfrm>
            <a:off x="2541588" y="2774950"/>
            <a:ext cx="1562100" cy="3063240"/>
          </a:xfrm>
          <a:prstGeom prst="rect">
            <a:avLst/>
          </a:prstGeom>
        </p:spPr>
        <p:txBody>
          <a:bodyPr vert="horz"/>
          <a:lstStyle/>
          <a:p>
            <a:endParaRPr lang="en-US" dirty="0"/>
          </a:p>
        </p:txBody>
      </p:sp>
      <p:sp>
        <p:nvSpPr>
          <p:cNvPr id="21" name="Picture Placeholder 13"/>
          <p:cNvSpPr>
            <a:spLocks noGrp="1"/>
          </p:cNvSpPr>
          <p:nvPr>
            <p:ph type="pic" sz="quarter" idx="13"/>
          </p:nvPr>
        </p:nvSpPr>
        <p:spPr>
          <a:xfrm>
            <a:off x="4164414" y="2774951"/>
            <a:ext cx="2002740" cy="1499584"/>
          </a:xfrm>
          <a:prstGeom prst="rect">
            <a:avLst/>
          </a:prstGeom>
        </p:spPr>
        <p:txBody>
          <a:bodyPr vert="horz"/>
          <a:lstStyle/>
          <a:p>
            <a:endParaRPr lang="en-US" dirty="0"/>
          </a:p>
        </p:txBody>
      </p:sp>
      <p:sp>
        <p:nvSpPr>
          <p:cNvPr id="22" name="Picture Placeholder 13"/>
          <p:cNvSpPr>
            <a:spLocks noGrp="1"/>
          </p:cNvSpPr>
          <p:nvPr>
            <p:ph type="pic" sz="quarter" idx="14"/>
          </p:nvPr>
        </p:nvSpPr>
        <p:spPr>
          <a:xfrm>
            <a:off x="4164414" y="4332953"/>
            <a:ext cx="2002740" cy="1499584"/>
          </a:xfrm>
          <a:prstGeom prst="rect">
            <a:avLst/>
          </a:prstGeom>
        </p:spPr>
        <p:txBody>
          <a:bodyPr vert="horz"/>
          <a:lstStyle/>
          <a:p>
            <a:endParaRPr lang="en-US" dirty="0"/>
          </a:p>
        </p:txBody>
      </p:sp>
      <p:sp>
        <p:nvSpPr>
          <p:cNvPr id="23" name="Picture Placeholder 13"/>
          <p:cNvSpPr>
            <a:spLocks noGrp="1"/>
          </p:cNvSpPr>
          <p:nvPr>
            <p:ph type="pic" sz="quarter" idx="15"/>
          </p:nvPr>
        </p:nvSpPr>
        <p:spPr>
          <a:xfrm>
            <a:off x="6227748" y="2774950"/>
            <a:ext cx="2013065" cy="3063240"/>
          </a:xfrm>
          <a:prstGeom prst="rect">
            <a:avLst/>
          </a:prstGeom>
        </p:spPr>
        <p:txBody>
          <a:bodyPr vert="horz"/>
          <a:lstStyle/>
          <a:p>
            <a:endParaRPr lang="en-US" dirty="0"/>
          </a:p>
        </p:txBody>
      </p:sp>
      <p:sp>
        <p:nvSpPr>
          <p:cNvPr id="24" name="Text Placeholder 11"/>
          <p:cNvSpPr>
            <a:spLocks noGrp="1"/>
          </p:cNvSpPr>
          <p:nvPr>
            <p:ph type="body" sz="quarter" idx="16"/>
          </p:nvPr>
        </p:nvSpPr>
        <p:spPr>
          <a:xfrm>
            <a:off x="8309876" y="2774950"/>
            <a:ext cx="850082"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Tree>
    <p:extLst>
      <p:ext uri="{BB962C8B-B14F-4D97-AF65-F5344CB8AC3E}">
        <p14:creationId xmlns:p14="http://schemas.microsoft.com/office/powerpoint/2010/main" val="302231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Treatment 2">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6833990" y="1287259"/>
            <a:ext cx="2322710" cy="4550930"/>
          </a:xfrm>
          <a:prstGeom prst="rect">
            <a:avLst/>
          </a:prstGeom>
        </p:spPr>
        <p:txBody>
          <a:bodyPr vert="horz"/>
          <a:lstStyle/>
          <a:p>
            <a:endParaRPr lang="en-US" dirty="0"/>
          </a:p>
        </p:txBody>
      </p:sp>
      <p:sp>
        <p:nvSpPr>
          <p:cNvPr id="13" name="Text Placeholder 11"/>
          <p:cNvSpPr>
            <a:spLocks noGrp="1"/>
          </p:cNvSpPr>
          <p:nvPr>
            <p:ph type="body" sz="quarter" idx="11"/>
          </p:nvPr>
        </p:nvSpPr>
        <p:spPr>
          <a:xfrm>
            <a:off x="0" y="1287259"/>
            <a:ext cx="457201" cy="4554548"/>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5" name="Text Placeholder 4"/>
          <p:cNvSpPr>
            <a:spLocks noGrp="1"/>
          </p:cNvSpPr>
          <p:nvPr>
            <p:ph type="body" sz="quarter" idx="10"/>
          </p:nvPr>
        </p:nvSpPr>
        <p:spPr>
          <a:xfrm>
            <a:off x="572731" y="1239920"/>
            <a:ext cx="6145569" cy="2684380"/>
          </a:xfrm>
          <a:prstGeom prst="rect">
            <a:avLst/>
          </a:prstGeom>
        </p:spPr>
        <p:txBody>
          <a:bodyPr/>
          <a:lstStyle>
            <a:lvl1pPr marL="173736" indent="-173736">
              <a:lnSpc>
                <a:spcPct val="120000"/>
              </a:lnSpc>
              <a:spcBef>
                <a:spcPts val="1200"/>
              </a:spcBef>
              <a:buFont typeface="Arial"/>
              <a:buChar char="•"/>
              <a:defRPr sz="1800"/>
            </a:lvl1pPr>
            <a:lvl3pPr>
              <a:lnSpc>
                <a:spcPct val="120000"/>
              </a:lnSpc>
              <a:spcBef>
                <a:spcPts val="1200"/>
              </a:spcBef>
              <a:defRPr sz="1800"/>
            </a:lvl3pPr>
            <a:lvl5pPr>
              <a:lnSpc>
                <a:spcPct val="120000"/>
              </a:lnSpc>
              <a:spcBef>
                <a:spcPts val="1200"/>
              </a:spcBef>
              <a:defRPr sz="18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368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os x 3">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378699"/>
            <a:ext cx="36576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1" name="Text Placeholder 11"/>
          <p:cNvSpPr>
            <a:spLocks noGrp="1"/>
          </p:cNvSpPr>
          <p:nvPr>
            <p:ph type="body" sz="quarter" idx="12"/>
          </p:nvPr>
        </p:nvSpPr>
        <p:spPr>
          <a:xfrm>
            <a:off x="1762685" y="1378699"/>
            <a:ext cx="1364941"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2" name="Text Placeholder 11"/>
          <p:cNvSpPr>
            <a:spLocks noGrp="1"/>
          </p:cNvSpPr>
          <p:nvPr>
            <p:ph type="body" sz="quarter" idx="13"/>
          </p:nvPr>
        </p:nvSpPr>
        <p:spPr>
          <a:xfrm>
            <a:off x="4534711" y="1378699"/>
            <a:ext cx="1403885"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345680" y="1378699"/>
            <a:ext cx="180848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9061" y="1378699"/>
            <a:ext cx="1300163" cy="1298448"/>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3181087" y="1378699"/>
            <a:ext cx="1300163" cy="1298448"/>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5992057" y="1378699"/>
            <a:ext cx="1300163" cy="1298448"/>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41719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41719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41719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41719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3" name="Text Placeholder 38"/>
          <p:cNvSpPr>
            <a:spLocks noGrp="1"/>
          </p:cNvSpPr>
          <p:nvPr>
            <p:ph type="body" sz="quarter" idx="23" hasCustomPrompt="1"/>
          </p:nvPr>
        </p:nvSpPr>
        <p:spPr>
          <a:xfrm>
            <a:off x="3172248"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4" name="Text Placeholder 43"/>
          <p:cNvSpPr>
            <a:spLocks noGrp="1"/>
          </p:cNvSpPr>
          <p:nvPr>
            <p:ph type="body" sz="quarter" idx="24" hasCustomPrompt="1"/>
          </p:nvPr>
        </p:nvSpPr>
        <p:spPr>
          <a:xfrm>
            <a:off x="3172249"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5" name="Text Placeholder 45"/>
          <p:cNvSpPr>
            <a:spLocks noGrp="1"/>
          </p:cNvSpPr>
          <p:nvPr>
            <p:ph type="body" sz="quarter" idx="25" hasCustomPrompt="1"/>
          </p:nvPr>
        </p:nvSpPr>
        <p:spPr>
          <a:xfrm>
            <a:off x="3172248"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6" name="Text Placeholder 47"/>
          <p:cNvSpPr>
            <a:spLocks noGrp="1"/>
          </p:cNvSpPr>
          <p:nvPr>
            <p:ph type="body" sz="quarter" idx="26"/>
          </p:nvPr>
        </p:nvSpPr>
        <p:spPr>
          <a:xfrm>
            <a:off x="3172248"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7" name="Text Placeholder 38"/>
          <p:cNvSpPr>
            <a:spLocks noGrp="1"/>
          </p:cNvSpPr>
          <p:nvPr>
            <p:ph type="body" sz="quarter" idx="27" hasCustomPrompt="1"/>
          </p:nvPr>
        </p:nvSpPr>
        <p:spPr>
          <a:xfrm>
            <a:off x="598487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8" name="Text Placeholder 43"/>
          <p:cNvSpPr>
            <a:spLocks noGrp="1"/>
          </p:cNvSpPr>
          <p:nvPr>
            <p:ph type="body" sz="quarter" idx="28" hasCustomPrompt="1"/>
          </p:nvPr>
        </p:nvSpPr>
        <p:spPr>
          <a:xfrm>
            <a:off x="598487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9" name="Text Placeholder 45"/>
          <p:cNvSpPr>
            <a:spLocks noGrp="1"/>
          </p:cNvSpPr>
          <p:nvPr>
            <p:ph type="body" sz="quarter" idx="29" hasCustomPrompt="1"/>
          </p:nvPr>
        </p:nvSpPr>
        <p:spPr>
          <a:xfrm>
            <a:off x="598487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0" name="Text Placeholder 47"/>
          <p:cNvSpPr>
            <a:spLocks noGrp="1"/>
          </p:cNvSpPr>
          <p:nvPr>
            <p:ph type="body" sz="quarter" idx="30"/>
          </p:nvPr>
        </p:nvSpPr>
        <p:spPr>
          <a:xfrm>
            <a:off x="598487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56428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os x 4">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547813"/>
            <a:ext cx="365760" cy="961707"/>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731760" y="1547813"/>
            <a:ext cx="142240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8179" y="1549819"/>
            <a:ext cx="969263" cy="969263"/>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2508760" y="1549819"/>
            <a:ext cx="969263" cy="969263"/>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4609341" y="1549819"/>
            <a:ext cx="969263" cy="969263"/>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38671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38671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38671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38671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36" name="Picture Placeholder 24"/>
          <p:cNvSpPr>
            <a:spLocks noGrp="1"/>
          </p:cNvSpPr>
          <p:nvPr>
            <p:ph type="pic" sz="quarter" idx="23" hasCustomPrompt="1"/>
          </p:nvPr>
        </p:nvSpPr>
        <p:spPr>
          <a:xfrm>
            <a:off x="6709922" y="1549819"/>
            <a:ext cx="969263" cy="969263"/>
          </a:xfrm>
        </p:spPr>
        <p:txBody>
          <a:bodyPr/>
          <a:lstStyle>
            <a:lvl1pPr>
              <a:defRPr sz="1200"/>
            </a:lvl1pPr>
          </a:lstStyle>
          <a:p>
            <a:r>
              <a:rPr lang="en-US" dirty="0" smtClean="0"/>
              <a:t>Headshot</a:t>
            </a:r>
            <a:endParaRPr lang="en-US" dirty="0"/>
          </a:p>
        </p:txBody>
      </p:sp>
      <p:sp>
        <p:nvSpPr>
          <p:cNvPr id="37" name="Text Placeholder 11"/>
          <p:cNvSpPr>
            <a:spLocks noGrp="1"/>
          </p:cNvSpPr>
          <p:nvPr>
            <p:ph type="body" sz="quarter" idx="24"/>
          </p:nvPr>
        </p:nvSpPr>
        <p:spPr>
          <a:xfrm>
            <a:off x="5631183"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38" name="Text Placeholder 11"/>
          <p:cNvSpPr>
            <a:spLocks noGrp="1"/>
          </p:cNvSpPr>
          <p:nvPr>
            <p:ph type="body" sz="quarter" idx="25"/>
          </p:nvPr>
        </p:nvSpPr>
        <p:spPr>
          <a:xfrm>
            <a:off x="3530602"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0" name="Text Placeholder 11"/>
          <p:cNvSpPr>
            <a:spLocks noGrp="1"/>
          </p:cNvSpPr>
          <p:nvPr>
            <p:ph type="body" sz="quarter" idx="26"/>
          </p:nvPr>
        </p:nvSpPr>
        <p:spPr>
          <a:xfrm>
            <a:off x="1430021"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1" name="Text Placeholder 38"/>
          <p:cNvSpPr>
            <a:spLocks noGrp="1"/>
          </p:cNvSpPr>
          <p:nvPr>
            <p:ph type="body" sz="quarter" idx="27" hasCustomPrompt="1"/>
          </p:nvPr>
        </p:nvSpPr>
        <p:spPr>
          <a:xfrm>
            <a:off x="251015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2" name="Text Placeholder 43"/>
          <p:cNvSpPr>
            <a:spLocks noGrp="1"/>
          </p:cNvSpPr>
          <p:nvPr>
            <p:ph type="body" sz="quarter" idx="28" hasCustomPrompt="1"/>
          </p:nvPr>
        </p:nvSpPr>
        <p:spPr>
          <a:xfrm>
            <a:off x="251015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3" name="Text Placeholder 45"/>
          <p:cNvSpPr>
            <a:spLocks noGrp="1"/>
          </p:cNvSpPr>
          <p:nvPr>
            <p:ph type="body" sz="quarter" idx="29" hasCustomPrompt="1"/>
          </p:nvPr>
        </p:nvSpPr>
        <p:spPr>
          <a:xfrm>
            <a:off x="251015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5" name="Text Placeholder 47"/>
          <p:cNvSpPr>
            <a:spLocks noGrp="1"/>
          </p:cNvSpPr>
          <p:nvPr>
            <p:ph type="body" sz="quarter" idx="30"/>
          </p:nvPr>
        </p:nvSpPr>
        <p:spPr>
          <a:xfrm>
            <a:off x="251015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47" name="Text Placeholder 38"/>
          <p:cNvSpPr>
            <a:spLocks noGrp="1"/>
          </p:cNvSpPr>
          <p:nvPr>
            <p:ph type="body" sz="quarter" idx="31" hasCustomPrompt="1"/>
          </p:nvPr>
        </p:nvSpPr>
        <p:spPr>
          <a:xfrm>
            <a:off x="461327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9" name="Text Placeholder 43"/>
          <p:cNvSpPr>
            <a:spLocks noGrp="1"/>
          </p:cNvSpPr>
          <p:nvPr>
            <p:ph type="body" sz="quarter" idx="32" hasCustomPrompt="1"/>
          </p:nvPr>
        </p:nvSpPr>
        <p:spPr>
          <a:xfrm>
            <a:off x="461327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0" name="Text Placeholder 45"/>
          <p:cNvSpPr>
            <a:spLocks noGrp="1"/>
          </p:cNvSpPr>
          <p:nvPr>
            <p:ph type="body" sz="quarter" idx="33" hasCustomPrompt="1"/>
          </p:nvPr>
        </p:nvSpPr>
        <p:spPr>
          <a:xfrm>
            <a:off x="461327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1" name="Text Placeholder 47"/>
          <p:cNvSpPr>
            <a:spLocks noGrp="1"/>
          </p:cNvSpPr>
          <p:nvPr>
            <p:ph type="body" sz="quarter" idx="34"/>
          </p:nvPr>
        </p:nvSpPr>
        <p:spPr>
          <a:xfrm>
            <a:off x="461327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2" name="Text Placeholder 38"/>
          <p:cNvSpPr>
            <a:spLocks noGrp="1"/>
          </p:cNvSpPr>
          <p:nvPr>
            <p:ph type="body" sz="quarter" idx="35" hasCustomPrompt="1"/>
          </p:nvPr>
        </p:nvSpPr>
        <p:spPr>
          <a:xfrm>
            <a:off x="670623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61" name="Text Placeholder 43"/>
          <p:cNvSpPr>
            <a:spLocks noGrp="1"/>
          </p:cNvSpPr>
          <p:nvPr>
            <p:ph type="body" sz="quarter" idx="36" hasCustomPrompt="1"/>
          </p:nvPr>
        </p:nvSpPr>
        <p:spPr>
          <a:xfrm>
            <a:off x="670623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62" name="Text Placeholder 45"/>
          <p:cNvSpPr>
            <a:spLocks noGrp="1"/>
          </p:cNvSpPr>
          <p:nvPr>
            <p:ph type="body" sz="quarter" idx="37" hasCustomPrompt="1"/>
          </p:nvPr>
        </p:nvSpPr>
        <p:spPr>
          <a:xfrm>
            <a:off x="670623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3" name="Text Placeholder 47"/>
          <p:cNvSpPr>
            <a:spLocks noGrp="1"/>
          </p:cNvSpPr>
          <p:nvPr>
            <p:ph type="body" sz="quarter" idx="38"/>
          </p:nvPr>
        </p:nvSpPr>
        <p:spPr>
          <a:xfrm>
            <a:off x="670623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304415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nies x3">
    <p:spTree>
      <p:nvGrpSpPr>
        <p:cNvPr id="1" name=""/>
        <p:cNvGrpSpPr/>
        <p:nvPr/>
      </p:nvGrpSpPr>
      <p:grpSpPr>
        <a:xfrm>
          <a:off x="0" y="0"/>
          <a:ext cx="0" cy="0"/>
          <a:chOff x="0" y="0"/>
          <a:chExt cx="0" cy="0"/>
        </a:xfrm>
      </p:grpSpPr>
      <p:sp>
        <p:nvSpPr>
          <p:cNvPr id="27" name="Text Placeholder 20"/>
          <p:cNvSpPr>
            <a:spLocks noGrp="1"/>
          </p:cNvSpPr>
          <p:nvPr>
            <p:ph type="body" sz="quarter" idx="18" hasCustomPrompt="1"/>
          </p:nvPr>
        </p:nvSpPr>
        <p:spPr>
          <a:xfrm>
            <a:off x="6231181"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a:p>
            <a:pPr lvl="0"/>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403225" y="1346200"/>
            <a:ext cx="1436688" cy="976313"/>
          </a:xfrm>
        </p:spPr>
        <p:txBody>
          <a:bodyPr anchor="ctr"/>
          <a:lstStyle>
            <a:lvl1pPr algn="ctr">
              <a:defRPr/>
            </a:lvl1pPr>
          </a:lstStyle>
          <a:p>
            <a:r>
              <a:rPr lang="en-US" dirty="0" smtClean="0"/>
              <a:t>logo</a:t>
            </a:r>
            <a:endParaRPr lang="en-US" dirty="0"/>
          </a:p>
        </p:txBody>
      </p:sp>
      <p:sp>
        <p:nvSpPr>
          <p:cNvPr id="18" name="Picture Placeholder 3"/>
          <p:cNvSpPr>
            <a:spLocks noGrp="1"/>
          </p:cNvSpPr>
          <p:nvPr>
            <p:ph type="pic" sz="quarter" idx="11" hasCustomPrompt="1"/>
          </p:nvPr>
        </p:nvSpPr>
        <p:spPr>
          <a:xfrm>
            <a:off x="3380703" y="1346200"/>
            <a:ext cx="1436688" cy="976313"/>
          </a:xfrm>
        </p:spPr>
        <p:txBody>
          <a:bodyPr anchor="ctr"/>
          <a:lstStyle>
            <a:lvl1pPr algn="ctr">
              <a:defRPr/>
            </a:lvl1pPr>
          </a:lstStyle>
          <a:p>
            <a:r>
              <a:rPr lang="en-US" dirty="0" smtClean="0"/>
              <a:t>logo</a:t>
            </a:r>
            <a:endParaRPr lang="en-US" dirty="0"/>
          </a:p>
        </p:txBody>
      </p:sp>
      <p:sp>
        <p:nvSpPr>
          <p:cNvPr id="19" name="Picture Placeholder 3"/>
          <p:cNvSpPr>
            <a:spLocks noGrp="1"/>
          </p:cNvSpPr>
          <p:nvPr>
            <p:ph type="pic" sz="quarter" idx="12" hasCustomPrompt="1"/>
          </p:nvPr>
        </p:nvSpPr>
        <p:spPr>
          <a:xfrm>
            <a:off x="6231181" y="1346200"/>
            <a:ext cx="1436688" cy="976313"/>
          </a:xfrm>
        </p:spPr>
        <p:txBody>
          <a:bodyPr anchor="ctr"/>
          <a:lstStyle>
            <a:lvl1pPr algn="ctr">
              <a:defRPr/>
            </a:lvl1pPr>
          </a:lstStyle>
          <a:p>
            <a:r>
              <a:rPr lang="en-US" dirty="0" smtClean="0"/>
              <a:t>logo</a:t>
            </a:r>
            <a:endParaRPr lang="en-US" dirty="0"/>
          </a:p>
        </p:txBody>
      </p:sp>
      <p:sp>
        <p:nvSpPr>
          <p:cNvPr id="22" name="Text Placeholder 20"/>
          <p:cNvSpPr>
            <a:spLocks noGrp="1"/>
          </p:cNvSpPr>
          <p:nvPr>
            <p:ph type="body" sz="quarter" idx="13" hasCustomPrompt="1"/>
          </p:nvPr>
        </p:nvSpPr>
        <p:spPr>
          <a:xfrm>
            <a:off x="403225" y="2436813"/>
            <a:ext cx="2528888" cy="358775"/>
          </a:xfrm>
        </p:spPr>
        <p:txBody>
          <a:bodyPr lIns="0" anchor="ctr"/>
          <a:lstStyle>
            <a:lvl1pPr>
              <a:defRPr sz="1200" b="1" cap="all"/>
            </a:lvl1pPr>
          </a:lstStyle>
          <a:p>
            <a:pPr lvl="0"/>
            <a:r>
              <a:rPr lang="en-US" dirty="0" smtClean="0"/>
              <a:t>COMPANY NAME</a:t>
            </a:r>
            <a:endParaRPr lang="en-US" dirty="0"/>
          </a:p>
        </p:txBody>
      </p:sp>
      <p:sp>
        <p:nvSpPr>
          <p:cNvPr id="23" name="Text Placeholder 20"/>
          <p:cNvSpPr>
            <a:spLocks noGrp="1"/>
          </p:cNvSpPr>
          <p:nvPr>
            <p:ph type="body" sz="quarter" idx="14" hasCustomPrompt="1"/>
          </p:nvPr>
        </p:nvSpPr>
        <p:spPr>
          <a:xfrm>
            <a:off x="403225" y="2771476"/>
            <a:ext cx="2528888" cy="2206924"/>
          </a:xfrm>
        </p:spPr>
        <p:txBody>
          <a:bodyPr lIns="0" anchor="t"/>
          <a:lstStyle>
            <a:lvl1pPr>
              <a:lnSpc>
                <a:spcPct val="120000"/>
              </a:lnSpc>
              <a:defRPr sz="1400" b="0" cap="none"/>
            </a:lvl1pPr>
          </a:lstStyle>
          <a:p>
            <a:pPr lvl="0"/>
            <a:r>
              <a:rPr lang="en-US" dirty="0" smtClean="0"/>
              <a:t>Description</a:t>
            </a:r>
          </a:p>
        </p:txBody>
      </p:sp>
      <p:sp>
        <p:nvSpPr>
          <p:cNvPr id="24" name="Text Placeholder 20"/>
          <p:cNvSpPr>
            <a:spLocks noGrp="1"/>
          </p:cNvSpPr>
          <p:nvPr>
            <p:ph type="body" sz="quarter" idx="15" hasCustomPrompt="1"/>
          </p:nvPr>
        </p:nvSpPr>
        <p:spPr>
          <a:xfrm>
            <a:off x="3380703" y="2436813"/>
            <a:ext cx="2528888" cy="358775"/>
          </a:xfrm>
        </p:spPr>
        <p:txBody>
          <a:bodyPr lIns="0" anchor="ctr"/>
          <a:lstStyle>
            <a:lvl1pPr>
              <a:defRPr sz="1200" b="1" cap="all"/>
            </a:lvl1pPr>
          </a:lstStyle>
          <a:p>
            <a:pPr lvl="0"/>
            <a:r>
              <a:rPr lang="en-US" dirty="0" smtClean="0"/>
              <a:t>COMPANY NAME</a:t>
            </a:r>
            <a:endParaRPr lang="en-US" dirty="0"/>
          </a:p>
        </p:txBody>
      </p:sp>
      <p:sp>
        <p:nvSpPr>
          <p:cNvPr id="25" name="Text Placeholder 20"/>
          <p:cNvSpPr>
            <a:spLocks noGrp="1"/>
          </p:cNvSpPr>
          <p:nvPr>
            <p:ph type="body" sz="quarter" idx="16" hasCustomPrompt="1"/>
          </p:nvPr>
        </p:nvSpPr>
        <p:spPr>
          <a:xfrm>
            <a:off x="3380703"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26" name="Text Placeholder 20"/>
          <p:cNvSpPr>
            <a:spLocks noGrp="1"/>
          </p:cNvSpPr>
          <p:nvPr>
            <p:ph type="body" sz="quarter" idx="17" hasCustomPrompt="1"/>
          </p:nvPr>
        </p:nvSpPr>
        <p:spPr>
          <a:xfrm>
            <a:off x="6231181" y="24368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263692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nies x6">
    <p:spTree>
      <p:nvGrpSpPr>
        <p:cNvPr id="1" name=""/>
        <p:cNvGrpSpPr/>
        <p:nvPr/>
      </p:nvGrpSpPr>
      <p:grpSpPr>
        <a:xfrm>
          <a:off x="0" y="0"/>
          <a:ext cx="0" cy="0"/>
          <a:chOff x="0" y="0"/>
          <a:chExt cx="0" cy="0"/>
        </a:xfrm>
      </p:grpSpPr>
      <p:sp>
        <p:nvSpPr>
          <p:cNvPr id="42" name="Picture Placeholder 3"/>
          <p:cNvSpPr>
            <a:spLocks noGrp="1"/>
          </p:cNvSpPr>
          <p:nvPr>
            <p:ph type="pic" sz="quarter" idx="12" hasCustomPrompt="1"/>
          </p:nvPr>
        </p:nvSpPr>
        <p:spPr>
          <a:xfrm>
            <a:off x="6231181" y="1243465"/>
            <a:ext cx="1436688" cy="673489"/>
          </a:xfrm>
        </p:spPr>
        <p:txBody>
          <a:bodyPr anchor="ctr"/>
          <a:lstStyle>
            <a:lvl1pPr algn="ctr">
              <a:defRPr/>
            </a:lvl1pPr>
          </a:lstStyle>
          <a:p>
            <a:r>
              <a:rPr lang="en-US" dirty="0" smtClean="0"/>
              <a:t>logo</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20"/>
          <p:cNvSpPr>
            <a:spLocks noGrp="1"/>
          </p:cNvSpPr>
          <p:nvPr>
            <p:ph type="body" sz="quarter" idx="18" hasCustomPrompt="1"/>
          </p:nvPr>
        </p:nvSpPr>
        <p:spPr>
          <a:xfrm>
            <a:off x="6231181"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0" name="Picture Placeholder 3"/>
          <p:cNvSpPr>
            <a:spLocks noGrp="1"/>
          </p:cNvSpPr>
          <p:nvPr>
            <p:ph type="pic" sz="quarter" idx="10" hasCustomPrompt="1"/>
          </p:nvPr>
        </p:nvSpPr>
        <p:spPr>
          <a:xfrm>
            <a:off x="403225" y="1243465"/>
            <a:ext cx="1436688" cy="673489"/>
          </a:xfrm>
        </p:spPr>
        <p:txBody>
          <a:bodyPr anchor="ctr"/>
          <a:lstStyle>
            <a:lvl1pPr algn="ctr">
              <a:defRPr/>
            </a:lvl1pPr>
          </a:lstStyle>
          <a:p>
            <a:r>
              <a:rPr lang="en-US" dirty="0" smtClean="0"/>
              <a:t>logo</a:t>
            </a:r>
            <a:endParaRPr lang="en-US" dirty="0"/>
          </a:p>
        </p:txBody>
      </p:sp>
      <p:sp>
        <p:nvSpPr>
          <p:cNvPr id="41" name="Picture Placeholder 3"/>
          <p:cNvSpPr>
            <a:spLocks noGrp="1"/>
          </p:cNvSpPr>
          <p:nvPr>
            <p:ph type="pic" sz="quarter" idx="11" hasCustomPrompt="1"/>
          </p:nvPr>
        </p:nvSpPr>
        <p:spPr>
          <a:xfrm>
            <a:off x="3380703" y="1243465"/>
            <a:ext cx="1436688" cy="673489"/>
          </a:xfrm>
        </p:spPr>
        <p:txBody>
          <a:bodyPr anchor="ctr"/>
          <a:lstStyle>
            <a:lvl1pPr algn="ctr">
              <a:defRPr/>
            </a:lvl1pPr>
          </a:lstStyle>
          <a:p>
            <a:r>
              <a:rPr lang="en-US" dirty="0" smtClean="0"/>
              <a:t>logo</a:t>
            </a:r>
            <a:endParaRPr lang="en-US" dirty="0"/>
          </a:p>
        </p:txBody>
      </p:sp>
      <p:sp>
        <p:nvSpPr>
          <p:cNvPr id="43" name="Text Placeholder 20"/>
          <p:cNvSpPr>
            <a:spLocks noGrp="1"/>
          </p:cNvSpPr>
          <p:nvPr>
            <p:ph type="body" sz="quarter" idx="13" hasCustomPrompt="1"/>
          </p:nvPr>
        </p:nvSpPr>
        <p:spPr>
          <a:xfrm>
            <a:off x="403225" y="2031254"/>
            <a:ext cx="2528888" cy="358775"/>
          </a:xfrm>
        </p:spPr>
        <p:txBody>
          <a:bodyPr lIns="0" anchor="ctr"/>
          <a:lstStyle>
            <a:lvl1pPr>
              <a:defRPr sz="1200" b="1" cap="all"/>
            </a:lvl1pPr>
          </a:lstStyle>
          <a:p>
            <a:pPr lvl="0"/>
            <a:r>
              <a:rPr lang="en-US" dirty="0" smtClean="0"/>
              <a:t>COMPANY NAME</a:t>
            </a:r>
            <a:endParaRPr lang="en-US" dirty="0"/>
          </a:p>
        </p:txBody>
      </p:sp>
      <p:sp>
        <p:nvSpPr>
          <p:cNvPr id="44" name="Text Placeholder 20"/>
          <p:cNvSpPr>
            <a:spLocks noGrp="1"/>
          </p:cNvSpPr>
          <p:nvPr>
            <p:ph type="body" sz="quarter" idx="14" hasCustomPrompt="1"/>
          </p:nvPr>
        </p:nvSpPr>
        <p:spPr>
          <a:xfrm>
            <a:off x="403225"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5" name="Text Placeholder 20"/>
          <p:cNvSpPr>
            <a:spLocks noGrp="1"/>
          </p:cNvSpPr>
          <p:nvPr>
            <p:ph type="body" sz="quarter" idx="15" hasCustomPrompt="1"/>
          </p:nvPr>
        </p:nvSpPr>
        <p:spPr>
          <a:xfrm>
            <a:off x="3380703" y="2031254"/>
            <a:ext cx="2528888" cy="358775"/>
          </a:xfrm>
        </p:spPr>
        <p:txBody>
          <a:bodyPr lIns="0" anchor="ctr"/>
          <a:lstStyle>
            <a:lvl1pPr>
              <a:defRPr sz="1200" b="1" cap="all"/>
            </a:lvl1pPr>
          </a:lstStyle>
          <a:p>
            <a:pPr lvl="0"/>
            <a:r>
              <a:rPr lang="en-US" dirty="0" smtClean="0"/>
              <a:t>COMPANY NAME</a:t>
            </a:r>
            <a:endParaRPr lang="en-US" dirty="0"/>
          </a:p>
        </p:txBody>
      </p:sp>
      <p:sp>
        <p:nvSpPr>
          <p:cNvPr id="46" name="Text Placeholder 20"/>
          <p:cNvSpPr>
            <a:spLocks noGrp="1"/>
          </p:cNvSpPr>
          <p:nvPr>
            <p:ph type="body" sz="quarter" idx="16" hasCustomPrompt="1"/>
          </p:nvPr>
        </p:nvSpPr>
        <p:spPr>
          <a:xfrm>
            <a:off x="3380703"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7" name="Text Placeholder 20"/>
          <p:cNvSpPr>
            <a:spLocks noGrp="1"/>
          </p:cNvSpPr>
          <p:nvPr>
            <p:ph type="body" sz="quarter" idx="17" hasCustomPrompt="1"/>
          </p:nvPr>
        </p:nvSpPr>
        <p:spPr>
          <a:xfrm>
            <a:off x="6231181" y="2031254"/>
            <a:ext cx="2528888" cy="358775"/>
          </a:xfrm>
        </p:spPr>
        <p:txBody>
          <a:bodyPr lIns="0" anchor="ctr"/>
          <a:lstStyle>
            <a:lvl1pPr>
              <a:defRPr sz="1200" b="1" cap="all"/>
            </a:lvl1pPr>
          </a:lstStyle>
          <a:p>
            <a:pPr lvl="0"/>
            <a:r>
              <a:rPr lang="en-US" dirty="0" smtClean="0"/>
              <a:t>COMPANY NAME</a:t>
            </a:r>
            <a:endParaRPr lang="en-US" dirty="0"/>
          </a:p>
        </p:txBody>
      </p:sp>
      <p:sp>
        <p:nvSpPr>
          <p:cNvPr id="48" name="Text Placeholder 20"/>
          <p:cNvSpPr>
            <a:spLocks noGrp="1"/>
          </p:cNvSpPr>
          <p:nvPr>
            <p:ph type="body" sz="quarter" idx="19" hasCustomPrompt="1"/>
          </p:nvPr>
        </p:nvSpPr>
        <p:spPr>
          <a:xfrm>
            <a:off x="6231181"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9" name="Picture Placeholder 3"/>
          <p:cNvSpPr>
            <a:spLocks noGrp="1"/>
          </p:cNvSpPr>
          <p:nvPr>
            <p:ph type="pic" sz="quarter" idx="20" hasCustomPrompt="1"/>
          </p:nvPr>
        </p:nvSpPr>
        <p:spPr>
          <a:xfrm>
            <a:off x="403225" y="3528624"/>
            <a:ext cx="1436688" cy="673489"/>
          </a:xfrm>
        </p:spPr>
        <p:txBody>
          <a:bodyPr anchor="ctr"/>
          <a:lstStyle>
            <a:lvl1pPr algn="ctr">
              <a:defRPr/>
            </a:lvl1pPr>
          </a:lstStyle>
          <a:p>
            <a:r>
              <a:rPr lang="en-US" dirty="0" smtClean="0"/>
              <a:t>logo</a:t>
            </a:r>
            <a:endParaRPr lang="en-US" dirty="0"/>
          </a:p>
        </p:txBody>
      </p:sp>
      <p:sp>
        <p:nvSpPr>
          <p:cNvPr id="50" name="Picture Placeholder 3"/>
          <p:cNvSpPr>
            <a:spLocks noGrp="1"/>
          </p:cNvSpPr>
          <p:nvPr>
            <p:ph type="pic" sz="quarter" idx="21" hasCustomPrompt="1"/>
          </p:nvPr>
        </p:nvSpPr>
        <p:spPr>
          <a:xfrm>
            <a:off x="3380703" y="3528624"/>
            <a:ext cx="1436688" cy="673489"/>
          </a:xfrm>
        </p:spPr>
        <p:txBody>
          <a:bodyPr anchor="ctr"/>
          <a:lstStyle>
            <a:lvl1pPr algn="ctr">
              <a:defRPr/>
            </a:lvl1pPr>
          </a:lstStyle>
          <a:p>
            <a:r>
              <a:rPr lang="en-US" dirty="0" smtClean="0"/>
              <a:t>logo</a:t>
            </a:r>
            <a:endParaRPr lang="en-US" dirty="0"/>
          </a:p>
        </p:txBody>
      </p:sp>
      <p:sp>
        <p:nvSpPr>
          <p:cNvPr id="51" name="Picture Placeholder 3"/>
          <p:cNvSpPr>
            <a:spLocks noGrp="1"/>
          </p:cNvSpPr>
          <p:nvPr>
            <p:ph type="pic" sz="quarter" idx="22" hasCustomPrompt="1"/>
          </p:nvPr>
        </p:nvSpPr>
        <p:spPr>
          <a:xfrm>
            <a:off x="6231181" y="3528624"/>
            <a:ext cx="1436688" cy="673489"/>
          </a:xfrm>
        </p:spPr>
        <p:txBody>
          <a:bodyPr anchor="ctr"/>
          <a:lstStyle>
            <a:lvl1pPr algn="ctr">
              <a:defRPr/>
            </a:lvl1pPr>
          </a:lstStyle>
          <a:p>
            <a:r>
              <a:rPr lang="en-US" dirty="0" smtClean="0"/>
              <a:t>logo</a:t>
            </a:r>
            <a:endParaRPr lang="en-US" dirty="0"/>
          </a:p>
        </p:txBody>
      </p:sp>
      <p:sp>
        <p:nvSpPr>
          <p:cNvPr id="52" name="Text Placeholder 20"/>
          <p:cNvSpPr>
            <a:spLocks noGrp="1"/>
          </p:cNvSpPr>
          <p:nvPr>
            <p:ph type="body" sz="quarter" idx="23" hasCustomPrompt="1"/>
          </p:nvPr>
        </p:nvSpPr>
        <p:spPr>
          <a:xfrm>
            <a:off x="403225" y="4316413"/>
            <a:ext cx="2528888" cy="358775"/>
          </a:xfrm>
        </p:spPr>
        <p:txBody>
          <a:bodyPr lIns="0" anchor="ctr"/>
          <a:lstStyle>
            <a:lvl1pPr>
              <a:defRPr sz="1200" b="1" cap="all"/>
            </a:lvl1pPr>
          </a:lstStyle>
          <a:p>
            <a:pPr lvl="0"/>
            <a:r>
              <a:rPr lang="en-US" dirty="0" smtClean="0"/>
              <a:t>COMPANY NAME</a:t>
            </a:r>
            <a:endParaRPr lang="en-US" dirty="0"/>
          </a:p>
        </p:txBody>
      </p:sp>
      <p:sp>
        <p:nvSpPr>
          <p:cNvPr id="53" name="Text Placeholder 20"/>
          <p:cNvSpPr>
            <a:spLocks noGrp="1"/>
          </p:cNvSpPr>
          <p:nvPr>
            <p:ph type="body" sz="quarter" idx="24" hasCustomPrompt="1"/>
          </p:nvPr>
        </p:nvSpPr>
        <p:spPr>
          <a:xfrm>
            <a:off x="403225"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4" name="Text Placeholder 20"/>
          <p:cNvSpPr>
            <a:spLocks noGrp="1"/>
          </p:cNvSpPr>
          <p:nvPr>
            <p:ph type="body" sz="quarter" idx="25" hasCustomPrompt="1"/>
          </p:nvPr>
        </p:nvSpPr>
        <p:spPr>
          <a:xfrm>
            <a:off x="3380703" y="4316413"/>
            <a:ext cx="2528888" cy="358775"/>
          </a:xfrm>
        </p:spPr>
        <p:txBody>
          <a:bodyPr lIns="0" anchor="ctr"/>
          <a:lstStyle>
            <a:lvl1pPr>
              <a:defRPr sz="1200" b="1" cap="all"/>
            </a:lvl1pPr>
          </a:lstStyle>
          <a:p>
            <a:pPr lvl="0"/>
            <a:r>
              <a:rPr lang="en-US" dirty="0" smtClean="0"/>
              <a:t>COMPANY NAME</a:t>
            </a:r>
            <a:endParaRPr lang="en-US" dirty="0"/>
          </a:p>
        </p:txBody>
      </p:sp>
      <p:sp>
        <p:nvSpPr>
          <p:cNvPr id="55" name="Text Placeholder 20"/>
          <p:cNvSpPr>
            <a:spLocks noGrp="1"/>
          </p:cNvSpPr>
          <p:nvPr>
            <p:ph type="body" sz="quarter" idx="26" hasCustomPrompt="1"/>
          </p:nvPr>
        </p:nvSpPr>
        <p:spPr>
          <a:xfrm>
            <a:off x="3380703"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6" name="Text Placeholder 20"/>
          <p:cNvSpPr>
            <a:spLocks noGrp="1"/>
          </p:cNvSpPr>
          <p:nvPr>
            <p:ph type="body" sz="quarter" idx="27" hasCustomPrompt="1"/>
          </p:nvPr>
        </p:nvSpPr>
        <p:spPr>
          <a:xfrm>
            <a:off x="6231181" y="43164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31636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6" name="Shape 36"/>
          <p:cNvSpPr/>
          <p:nvPr/>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9" name="Text Placeholder 11"/>
          <p:cNvSpPr>
            <a:spLocks noGrp="1"/>
          </p:cNvSpPr>
          <p:nvPr>
            <p:ph type="body" sz="quarter" idx="10" hasCustomPrompt="1"/>
          </p:nvPr>
        </p:nvSpPr>
        <p:spPr>
          <a:xfrm>
            <a:off x="613833" y="4096568"/>
            <a:ext cx="672084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8" name="Title 1"/>
          <p:cNvSpPr>
            <a:spLocks noGrp="1"/>
          </p:cNvSpPr>
          <p:nvPr>
            <p:ph type="title" hasCustomPrompt="1"/>
          </p:nvPr>
        </p:nvSpPr>
        <p:spPr>
          <a:xfrm>
            <a:off x="613833" y="2826568"/>
            <a:ext cx="672084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111762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Shape 2"/>
          <p:cNvSpPr/>
          <p:nvPr userDrawn="1"/>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grpSp>
        <p:nvGrpSpPr>
          <p:cNvPr id="161" name="Group 160"/>
          <p:cNvGrpSpPr>
            <a:grpSpLocks noChangeAspect="1"/>
          </p:cNvGrpSpPr>
          <p:nvPr userDrawn="1"/>
        </p:nvGrpSpPr>
        <p:grpSpPr>
          <a:xfrm>
            <a:off x="3006726" y="2780089"/>
            <a:ext cx="6170660" cy="4092415"/>
            <a:chOff x="522288" y="3272841"/>
            <a:chExt cx="1069975" cy="709613"/>
          </a:xfrm>
          <a:solidFill>
            <a:srgbClr val="094E6A">
              <a:alpha val="32000"/>
            </a:srgbClr>
          </a:solidFill>
        </p:grpSpPr>
        <p:sp>
          <p:nvSpPr>
            <p:cNvPr id="162" name="Freeform 2"/>
            <p:cNvSpPr>
              <a:spLocks noChangeArrowheads="1"/>
            </p:cNvSpPr>
            <p:nvPr/>
          </p:nvSpPr>
          <p:spPr bwMode="auto">
            <a:xfrm>
              <a:off x="1417638" y="3535363"/>
              <a:ext cx="174625" cy="55562"/>
            </a:xfrm>
            <a:custGeom>
              <a:avLst/>
              <a:gdLst>
                <a:gd name="T0" fmla="*/ 243 w 487"/>
                <a:gd name="T1" fmla="*/ 154 h 155"/>
                <a:gd name="T2" fmla="*/ 0 w 487"/>
                <a:gd name="T3" fmla="*/ 154 h 155"/>
                <a:gd name="T4" fmla="*/ 0 w 487"/>
                <a:gd name="T5" fmla="*/ 0 h 155"/>
                <a:gd name="T6" fmla="*/ 486 w 487"/>
                <a:gd name="T7" fmla="*/ 0 h 155"/>
                <a:gd name="T8" fmla="*/ 486 w 487"/>
                <a:gd name="T9" fmla="*/ 154 h 155"/>
                <a:gd name="T10" fmla="*/ 243 w 487"/>
                <a:gd name="T11" fmla="*/ 154 h 155"/>
              </a:gdLst>
              <a:ahLst/>
              <a:cxnLst>
                <a:cxn ang="0">
                  <a:pos x="T0" y="T1"/>
                </a:cxn>
                <a:cxn ang="0">
                  <a:pos x="T2" y="T3"/>
                </a:cxn>
                <a:cxn ang="0">
                  <a:pos x="T4" y="T5"/>
                </a:cxn>
                <a:cxn ang="0">
                  <a:pos x="T6" y="T7"/>
                </a:cxn>
                <a:cxn ang="0">
                  <a:pos x="T8" y="T9"/>
                </a:cxn>
                <a:cxn ang="0">
                  <a:pos x="T10" y="T11"/>
                </a:cxn>
              </a:cxnLst>
              <a:rect l="0" t="0" r="r" b="b"/>
              <a:pathLst>
                <a:path w="487" h="155">
                  <a:moveTo>
                    <a:pt x="243" y="154"/>
                  </a:moveTo>
                  <a:lnTo>
                    <a:pt x="0" y="154"/>
                  </a:lnTo>
                  <a:lnTo>
                    <a:pt x="0" y="0"/>
                  </a:lnTo>
                  <a:lnTo>
                    <a:pt x="486" y="0"/>
                  </a:lnTo>
                  <a:lnTo>
                    <a:pt x="486" y="154"/>
                  </a:lnTo>
                  <a:lnTo>
                    <a:pt x="243" y="1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3" name="Freeform 3"/>
            <p:cNvSpPr>
              <a:spLocks noChangeArrowheads="1"/>
            </p:cNvSpPr>
            <p:nvPr/>
          </p:nvSpPr>
          <p:spPr bwMode="auto">
            <a:xfrm>
              <a:off x="522288" y="3272841"/>
              <a:ext cx="1069975" cy="709613"/>
            </a:xfrm>
            <a:custGeom>
              <a:avLst/>
              <a:gdLst>
                <a:gd name="T0" fmla="*/ 1742 w 2971"/>
                <a:gd name="T1" fmla="*/ 736 h 1971"/>
                <a:gd name="T2" fmla="*/ 1122 w 2971"/>
                <a:gd name="T3" fmla="*/ 736 h 1971"/>
                <a:gd name="T4" fmla="*/ 984 w 2971"/>
                <a:gd name="T5" fmla="*/ 750 h 1971"/>
                <a:gd name="T6" fmla="*/ 940 w 2971"/>
                <a:gd name="T7" fmla="*/ 789 h 1971"/>
                <a:gd name="T8" fmla="*/ 892 w 2971"/>
                <a:gd name="T9" fmla="*/ 857 h 1971"/>
                <a:gd name="T10" fmla="*/ 649 w 2971"/>
                <a:gd name="T11" fmla="*/ 1249 h 1971"/>
                <a:gd name="T12" fmla="*/ 838 w 2971"/>
                <a:gd name="T13" fmla="*/ 1201 h 1971"/>
                <a:gd name="T14" fmla="*/ 1391 w 2971"/>
                <a:gd name="T15" fmla="*/ 1201 h 1971"/>
                <a:gd name="T16" fmla="*/ 1176 w 2971"/>
                <a:gd name="T17" fmla="*/ 1498 h 1971"/>
                <a:gd name="T18" fmla="*/ 555 w 2971"/>
                <a:gd name="T19" fmla="*/ 1498 h 1971"/>
                <a:gd name="T20" fmla="*/ 474 w 2971"/>
                <a:gd name="T21" fmla="*/ 1478 h 1971"/>
                <a:gd name="T22" fmla="*/ 460 w 2971"/>
                <a:gd name="T23" fmla="*/ 1410 h 1971"/>
                <a:gd name="T24" fmla="*/ 460 w 2971"/>
                <a:gd name="T25" fmla="*/ 560 h 1971"/>
                <a:gd name="T26" fmla="*/ 486 w 2971"/>
                <a:gd name="T27" fmla="*/ 487 h 1971"/>
                <a:gd name="T28" fmla="*/ 548 w 2971"/>
                <a:gd name="T29" fmla="*/ 459 h 1971"/>
                <a:gd name="T30" fmla="*/ 1527 w 2971"/>
                <a:gd name="T31" fmla="*/ 459 h 1971"/>
                <a:gd name="T32" fmla="*/ 1844 w 2971"/>
                <a:gd name="T33" fmla="*/ 0 h 1971"/>
                <a:gd name="T34" fmla="*/ 244 w 2971"/>
                <a:gd name="T35" fmla="*/ 0 h 1971"/>
                <a:gd name="T36" fmla="*/ 2 w 2971"/>
                <a:gd name="T37" fmla="*/ 242 h 1971"/>
                <a:gd name="T38" fmla="*/ 2 w 2971"/>
                <a:gd name="T39" fmla="*/ 242 h 1971"/>
                <a:gd name="T40" fmla="*/ 1 w 2971"/>
                <a:gd name="T41" fmla="*/ 243 h 1971"/>
                <a:gd name="T42" fmla="*/ 1 w 2971"/>
                <a:gd name="T43" fmla="*/ 1701 h 1971"/>
                <a:gd name="T44" fmla="*/ 0 w 2971"/>
                <a:gd name="T45" fmla="*/ 1726 h 1971"/>
                <a:gd name="T46" fmla="*/ 242 w 2971"/>
                <a:gd name="T47" fmla="*/ 1968 h 1971"/>
                <a:gd name="T48" fmla="*/ 305 w 2971"/>
                <a:gd name="T49" fmla="*/ 1970 h 1971"/>
                <a:gd name="T50" fmla="*/ 1453 w 2971"/>
                <a:gd name="T51" fmla="*/ 1970 h 1971"/>
                <a:gd name="T52" fmla="*/ 2431 w 2971"/>
                <a:gd name="T53" fmla="*/ 581 h 1971"/>
                <a:gd name="T54" fmla="*/ 2431 w 2971"/>
                <a:gd name="T55" fmla="*/ 580 h 1971"/>
                <a:gd name="T56" fmla="*/ 2970 w 2971"/>
                <a:gd name="T57" fmla="*/ 580 h 1971"/>
                <a:gd name="T58" fmla="*/ 2970 w 2971"/>
                <a:gd name="T59" fmla="*/ 0 h 1971"/>
                <a:gd name="T60" fmla="*/ 2242 w 2971"/>
                <a:gd name="T61" fmla="*/ 0 h 1971"/>
                <a:gd name="T62" fmla="*/ 1742 w 2971"/>
                <a:gd name="T63" fmla="*/ 736 h 1971"/>
                <a:gd name="T64" fmla="*/ 972 w 2971"/>
                <a:gd name="T65" fmla="*/ 1050 h 1971"/>
                <a:gd name="T66" fmla="*/ 965 w 2971"/>
                <a:gd name="T67" fmla="*/ 908 h 1971"/>
                <a:gd name="T68" fmla="*/ 1310 w 2971"/>
                <a:gd name="T69" fmla="*/ 908 h 1971"/>
                <a:gd name="T70" fmla="*/ 972 w 2971"/>
                <a:gd name="T71" fmla="*/ 105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1" h="1971">
                  <a:moveTo>
                    <a:pt x="1742" y="736"/>
                  </a:moveTo>
                  <a:lnTo>
                    <a:pt x="1122" y="736"/>
                  </a:lnTo>
                  <a:cubicBezTo>
                    <a:pt x="1122" y="736"/>
                    <a:pt x="1029" y="727"/>
                    <a:pt x="984" y="750"/>
                  </a:cubicBezTo>
                  <a:cubicBezTo>
                    <a:pt x="960" y="762"/>
                    <a:pt x="940" y="789"/>
                    <a:pt x="940" y="789"/>
                  </a:cubicBezTo>
                  <a:lnTo>
                    <a:pt x="892" y="857"/>
                  </a:lnTo>
                  <a:lnTo>
                    <a:pt x="649" y="1249"/>
                  </a:lnTo>
                  <a:lnTo>
                    <a:pt x="838" y="1201"/>
                  </a:lnTo>
                  <a:lnTo>
                    <a:pt x="1391" y="1201"/>
                  </a:lnTo>
                  <a:lnTo>
                    <a:pt x="1176" y="1498"/>
                  </a:lnTo>
                  <a:lnTo>
                    <a:pt x="555" y="1498"/>
                  </a:lnTo>
                  <a:cubicBezTo>
                    <a:pt x="555" y="1498"/>
                    <a:pt x="492" y="1503"/>
                    <a:pt x="474" y="1478"/>
                  </a:cubicBezTo>
                  <a:cubicBezTo>
                    <a:pt x="457" y="1454"/>
                    <a:pt x="460" y="1410"/>
                    <a:pt x="460" y="1410"/>
                  </a:cubicBezTo>
                  <a:lnTo>
                    <a:pt x="460" y="560"/>
                  </a:lnTo>
                  <a:cubicBezTo>
                    <a:pt x="460" y="560"/>
                    <a:pt x="458" y="513"/>
                    <a:pt x="486" y="487"/>
                  </a:cubicBezTo>
                  <a:cubicBezTo>
                    <a:pt x="515" y="459"/>
                    <a:pt x="548" y="459"/>
                    <a:pt x="548" y="459"/>
                  </a:cubicBezTo>
                  <a:lnTo>
                    <a:pt x="1527" y="459"/>
                  </a:lnTo>
                  <a:lnTo>
                    <a:pt x="1844" y="0"/>
                  </a:lnTo>
                  <a:lnTo>
                    <a:pt x="244" y="0"/>
                  </a:lnTo>
                  <a:cubicBezTo>
                    <a:pt x="110" y="0"/>
                    <a:pt x="2" y="108"/>
                    <a:pt x="2" y="242"/>
                  </a:cubicBezTo>
                  <a:lnTo>
                    <a:pt x="2" y="242"/>
                  </a:lnTo>
                  <a:cubicBezTo>
                    <a:pt x="2" y="243"/>
                    <a:pt x="1" y="243"/>
                    <a:pt x="1" y="243"/>
                  </a:cubicBezTo>
                  <a:lnTo>
                    <a:pt x="1" y="1701"/>
                  </a:lnTo>
                  <a:cubicBezTo>
                    <a:pt x="1" y="1709"/>
                    <a:pt x="0" y="1718"/>
                    <a:pt x="0" y="1726"/>
                  </a:cubicBezTo>
                  <a:cubicBezTo>
                    <a:pt x="0" y="1860"/>
                    <a:pt x="109" y="1968"/>
                    <a:pt x="242" y="1968"/>
                  </a:cubicBezTo>
                  <a:cubicBezTo>
                    <a:pt x="260" y="1968"/>
                    <a:pt x="305" y="1970"/>
                    <a:pt x="305" y="1970"/>
                  </a:cubicBezTo>
                  <a:lnTo>
                    <a:pt x="1453" y="1970"/>
                  </a:lnTo>
                  <a:lnTo>
                    <a:pt x="2431" y="581"/>
                  </a:lnTo>
                  <a:lnTo>
                    <a:pt x="2431" y="580"/>
                  </a:lnTo>
                  <a:lnTo>
                    <a:pt x="2970" y="580"/>
                  </a:lnTo>
                  <a:lnTo>
                    <a:pt x="2970" y="0"/>
                  </a:lnTo>
                  <a:lnTo>
                    <a:pt x="2242" y="0"/>
                  </a:lnTo>
                  <a:lnTo>
                    <a:pt x="1742" y="736"/>
                  </a:lnTo>
                  <a:close/>
                  <a:moveTo>
                    <a:pt x="972" y="1050"/>
                  </a:moveTo>
                  <a:lnTo>
                    <a:pt x="965" y="908"/>
                  </a:lnTo>
                  <a:lnTo>
                    <a:pt x="1310" y="908"/>
                  </a:lnTo>
                  <a:lnTo>
                    <a:pt x="972" y="10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4" name="Freeform 4"/>
            <p:cNvSpPr>
              <a:spLocks noChangeArrowheads="1"/>
            </p:cNvSpPr>
            <p:nvPr/>
          </p:nvSpPr>
          <p:spPr bwMode="auto">
            <a:xfrm>
              <a:off x="1417638" y="3646488"/>
              <a:ext cx="174625" cy="55562"/>
            </a:xfrm>
            <a:custGeom>
              <a:avLst/>
              <a:gdLst>
                <a:gd name="T0" fmla="*/ 243 w 487"/>
                <a:gd name="T1" fmla="*/ 155 h 156"/>
                <a:gd name="T2" fmla="*/ 0 w 487"/>
                <a:gd name="T3" fmla="*/ 155 h 156"/>
                <a:gd name="T4" fmla="*/ 0 w 487"/>
                <a:gd name="T5" fmla="*/ 0 h 156"/>
                <a:gd name="T6" fmla="*/ 486 w 487"/>
                <a:gd name="T7" fmla="*/ 0 h 156"/>
                <a:gd name="T8" fmla="*/ 486 w 487"/>
                <a:gd name="T9" fmla="*/ 155 h 156"/>
                <a:gd name="T10" fmla="*/ 243 w 487"/>
                <a:gd name="T11" fmla="*/ 155 h 156"/>
              </a:gdLst>
              <a:ahLst/>
              <a:cxnLst>
                <a:cxn ang="0">
                  <a:pos x="T0" y="T1"/>
                </a:cxn>
                <a:cxn ang="0">
                  <a:pos x="T2" y="T3"/>
                </a:cxn>
                <a:cxn ang="0">
                  <a:pos x="T4" y="T5"/>
                </a:cxn>
                <a:cxn ang="0">
                  <a:pos x="T6" y="T7"/>
                </a:cxn>
                <a:cxn ang="0">
                  <a:pos x="T8" y="T9"/>
                </a:cxn>
                <a:cxn ang="0">
                  <a:pos x="T10" y="T11"/>
                </a:cxn>
              </a:cxnLst>
              <a:rect l="0" t="0" r="r" b="b"/>
              <a:pathLst>
                <a:path w="487" h="156">
                  <a:moveTo>
                    <a:pt x="243" y="155"/>
                  </a:moveTo>
                  <a:lnTo>
                    <a:pt x="0" y="155"/>
                  </a:lnTo>
                  <a:lnTo>
                    <a:pt x="0" y="0"/>
                  </a:lnTo>
                  <a:lnTo>
                    <a:pt x="486" y="0"/>
                  </a:lnTo>
                  <a:lnTo>
                    <a:pt x="486" y="155"/>
                  </a:lnTo>
                  <a:lnTo>
                    <a:pt x="243" y="1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5" name="Freeform 5"/>
            <p:cNvSpPr>
              <a:spLocks noChangeArrowheads="1"/>
            </p:cNvSpPr>
            <p:nvPr/>
          </p:nvSpPr>
          <p:spPr bwMode="auto">
            <a:xfrm>
              <a:off x="1417638" y="3757613"/>
              <a:ext cx="174625" cy="222250"/>
            </a:xfrm>
            <a:custGeom>
              <a:avLst/>
              <a:gdLst>
                <a:gd name="T0" fmla="*/ 243 w 487"/>
                <a:gd name="T1" fmla="*/ 617 h 618"/>
                <a:gd name="T2" fmla="*/ 0 w 487"/>
                <a:gd name="T3" fmla="*/ 617 h 618"/>
                <a:gd name="T4" fmla="*/ 0 w 487"/>
                <a:gd name="T5" fmla="*/ 0 h 618"/>
                <a:gd name="T6" fmla="*/ 486 w 487"/>
                <a:gd name="T7" fmla="*/ 0 h 618"/>
                <a:gd name="T8" fmla="*/ 486 w 487"/>
                <a:gd name="T9" fmla="*/ 617 h 618"/>
                <a:gd name="T10" fmla="*/ 243 w 487"/>
                <a:gd name="T11" fmla="*/ 617 h 618"/>
              </a:gdLst>
              <a:ahLst/>
              <a:cxnLst>
                <a:cxn ang="0">
                  <a:pos x="T0" y="T1"/>
                </a:cxn>
                <a:cxn ang="0">
                  <a:pos x="T2" y="T3"/>
                </a:cxn>
                <a:cxn ang="0">
                  <a:pos x="T4" y="T5"/>
                </a:cxn>
                <a:cxn ang="0">
                  <a:pos x="T6" y="T7"/>
                </a:cxn>
                <a:cxn ang="0">
                  <a:pos x="T8" y="T9"/>
                </a:cxn>
                <a:cxn ang="0">
                  <a:pos x="T10" y="T11"/>
                </a:cxn>
              </a:cxnLst>
              <a:rect l="0" t="0" r="r" b="b"/>
              <a:pathLst>
                <a:path w="487" h="618">
                  <a:moveTo>
                    <a:pt x="243" y="617"/>
                  </a:moveTo>
                  <a:lnTo>
                    <a:pt x="0" y="617"/>
                  </a:lnTo>
                  <a:lnTo>
                    <a:pt x="0" y="0"/>
                  </a:lnTo>
                  <a:lnTo>
                    <a:pt x="486" y="0"/>
                  </a:lnTo>
                  <a:lnTo>
                    <a:pt x="486" y="617"/>
                  </a:lnTo>
                  <a:lnTo>
                    <a:pt x="243" y="6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grpSp>
      <p:sp>
        <p:nvSpPr>
          <p:cNvPr id="10" name="Title 1"/>
          <p:cNvSpPr>
            <a:spLocks noGrp="1"/>
          </p:cNvSpPr>
          <p:nvPr>
            <p:ph type="title" hasCustomPrompt="1"/>
          </p:nvPr>
        </p:nvSpPr>
        <p:spPr>
          <a:xfrm>
            <a:off x="524933" y="2826568"/>
            <a:ext cx="822960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sp>
        <p:nvSpPr>
          <p:cNvPr id="12" name="Text Placeholder 11"/>
          <p:cNvSpPr>
            <a:spLocks noGrp="1"/>
          </p:cNvSpPr>
          <p:nvPr>
            <p:ph type="body" sz="quarter" idx="10" hasCustomPrompt="1"/>
          </p:nvPr>
        </p:nvSpPr>
        <p:spPr>
          <a:xfrm>
            <a:off x="524933" y="4096568"/>
            <a:ext cx="822960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5" name="Text Placeholder 13"/>
          <p:cNvSpPr>
            <a:spLocks noGrp="1"/>
          </p:cNvSpPr>
          <p:nvPr>
            <p:ph type="body" sz="quarter" idx="11" hasCustomPrompt="1"/>
          </p:nvPr>
        </p:nvSpPr>
        <p:spPr>
          <a:xfrm>
            <a:off x="525463" y="5145087"/>
            <a:ext cx="3157537" cy="498475"/>
          </a:xfrm>
          <a:prstGeom prst="rect">
            <a:avLst/>
          </a:prstGeom>
        </p:spPr>
        <p:txBody>
          <a:bodyPr vert="horz"/>
          <a:lstStyle>
            <a:lvl1pPr marL="0" marR="0" indent="0" algn="l" defTabSz="914400" rtl="0" fontAlgn="auto" latinLnBrk="0" hangingPunct="0">
              <a:lnSpc>
                <a:spcPct val="90000"/>
              </a:lnSpc>
              <a:spcBef>
                <a:spcPts val="0"/>
              </a:spcBef>
              <a:spcAft>
                <a:spcPts val="0"/>
              </a:spcAft>
              <a:buClrTx/>
              <a:buSzTx/>
              <a:buFontTx/>
              <a:buNone/>
              <a:tabLst/>
              <a:defRPr kumimoji="0" lang="en-US" sz="900" b="0" i="0" u="none" strike="noStrike" cap="all" spc="0" normalizeH="0" baseline="0" dirty="0">
                <a:ln>
                  <a:noFill/>
                </a:ln>
                <a:solidFill>
                  <a:srgbClr val="000000"/>
                </a:solidFill>
                <a:effectLst/>
                <a:uFillTx/>
                <a:latin typeface="Arial" charset="0"/>
                <a:ea typeface="Arial"/>
                <a:cs typeface="Arial"/>
                <a:sym typeface="Univers LT Std 55 Roman"/>
              </a:defRPr>
            </a:lvl1pPr>
          </a:lstStyle>
          <a:p>
            <a:pPr lvl="0"/>
            <a:r>
              <a:rPr lang="en-US" dirty="0" smtClean="0"/>
              <a:t>date</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91253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68590" y="1224395"/>
            <a:ext cx="8397875" cy="4549775"/>
          </a:xfrm>
          <a:prstGeom prst="rect">
            <a:avLst/>
          </a:prstGeom>
        </p:spPr>
        <p:txBody>
          <a:bodyPr/>
          <a:lstStyle>
            <a:lvl1pPr marL="173736" indent="-173736">
              <a:spcBef>
                <a:spcPts val="1200"/>
              </a:spcBef>
              <a:buFont typeface="Arial"/>
              <a:buChar char="•"/>
              <a:defRPr sz="1800"/>
            </a:lvl1pPr>
            <a:lvl3pPr marL="520700" indent="-177800">
              <a:spcBef>
                <a:spcPts val="1200"/>
              </a:spcBef>
              <a:buFont typeface="Arial"/>
              <a:buChar char="•"/>
              <a:tabLst/>
              <a:defRPr sz="1800"/>
            </a:lvl3pPr>
            <a:lvl5pPr marL="863600" indent="-177800">
              <a:spcBef>
                <a:spcPts val="1200"/>
              </a:spcBef>
              <a:buFont typeface="Arial"/>
              <a:buChar char="•"/>
              <a:defRPr sz="1800"/>
            </a:lvl5pPr>
            <a:lvl6pPr marL="1320800" indent="-176213">
              <a:spcBef>
                <a:spcPts val="1200"/>
              </a:spcBef>
              <a:buFont typeface="Arial"/>
              <a:buChar char="•"/>
              <a:defRPr sz="1800">
                <a:ea typeface="Arial"/>
              </a:defRPr>
            </a:lvl6pPr>
          </a:lstStyle>
          <a:p>
            <a:pPr lvl="0"/>
            <a:r>
              <a:rPr lang="en-US" dirty="0" smtClean="0"/>
              <a:t>Click to edit Master text styles</a:t>
            </a:r>
          </a:p>
          <a:p>
            <a:pPr lvl="2"/>
            <a:r>
              <a:rPr lang="en-US" dirty="0" smtClean="0"/>
              <a:t>Second level</a:t>
            </a:r>
          </a:p>
          <a:p>
            <a:pPr lvl="4"/>
            <a:r>
              <a:rPr lang="en-US" dirty="0" smtClean="0"/>
              <a:t>Third level</a:t>
            </a:r>
          </a:p>
          <a:p>
            <a:pPr lvl="5"/>
            <a:r>
              <a:rPr lang="en-US" dirty="0" smtClean="0"/>
              <a:t>Fourth level</a:t>
            </a:r>
            <a:endParaRPr lang="en-US" dirty="0"/>
          </a:p>
        </p:txBody>
      </p:sp>
    </p:spTree>
    <p:extLst>
      <p:ext uri="{BB962C8B-B14F-4D97-AF65-F5344CB8AC3E}">
        <p14:creationId xmlns:p14="http://schemas.microsoft.com/office/powerpoint/2010/main" val="251606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682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477379"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477380" cy="12629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29042" y="3195284"/>
            <a:ext cx="52337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29042" y="3576279"/>
            <a:ext cx="5233796" cy="2303821"/>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6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203920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0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403728" y="2858447"/>
            <a:ext cx="2690957"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8" name="Text Placeholder 6"/>
          <p:cNvSpPr>
            <a:spLocks noGrp="1"/>
          </p:cNvSpPr>
          <p:nvPr>
            <p:ph type="body" sz="quarter" idx="11" hasCustomPrompt="1"/>
          </p:nvPr>
        </p:nvSpPr>
        <p:spPr>
          <a:xfrm>
            <a:off x="403728" y="1154550"/>
            <a:ext cx="4607504"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594574"/>
            <a:ext cx="4607504" cy="1257154"/>
          </a:xfrm>
          <a:prstGeom prst="rect">
            <a:avLst/>
          </a:prstGeom>
        </p:spPr>
        <p:txBody>
          <a:bodyPr vert="horz" lIns="0"/>
          <a:lstStyle>
            <a:lvl1pPr marL="0" indent="0">
              <a:buNone/>
              <a:defRPr sz="1600" baseline="0">
                <a:solidFill>
                  <a:schemeClr val="accent4"/>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13" name="Text Placeholder 4"/>
          <p:cNvSpPr>
            <a:spLocks noGrp="1"/>
          </p:cNvSpPr>
          <p:nvPr>
            <p:ph type="body" sz="quarter" idx="13"/>
          </p:nvPr>
        </p:nvSpPr>
        <p:spPr>
          <a:xfrm>
            <a:off x="3301129" y="2858447"/>
            <a:ext cx="2591272"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6222201" y="1686934"/>
            <a:ext cx="2532063"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6222201" y="2067929"/>
            <a:ext cx="2532063" cy="3709281"/>
          </a:xfrm>
          <a:prstGeom prst="rect">
            <a:avLst/>
          </a:prstGeom>
          <a:solidFill>
            <a:schemeClr val="bg1"/>
          </a:solidFill>
          <a:ln w="12700">
            <a:solidFill>
              <a:srgbClr val="66BCDB"/>
            </a:solidFill>
            <a:miter lim="400000"/>
          </a:ln>
        </p:spPr>
        <p:txBody>
          <a:bodyPr lIns="182880" tIns="320040" rIns="182880" anchor="t" anchorCtr="0"/>
          <a:lstStyle>
            <a:lvl1pPr>
              <a:lnSpc>
                <a:spcPct val="120000"/>
              </a:lnSpc>
              <a:buFontTx/>
              <a:buNone/>
              <a:defRPr lang="en-US" sz="1400" b="1"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50" name="Picture Placeholder 49"/>
          <p:cNvSpPr>
            <a:spLocks noGrp="1"/>
          </p:cNvSpPr>
          <p:nvPr>
            <p:ph type="pic" sz="quarter" idx="34" hasCustomPrompt="1"/>
          </p:nvPr>
        </p:nvSpPr>
        <p:spPr>
          <a:xfrm>
            <a:off x="407978"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1" name="Picture Placeholder 49"/>
          <p:cNvSpPr>
            <a:spLocks noGrp="1"/>
          </p:cNvSpPr>
          <p:nvPr>
            <p:ph type="pic" sz="quarter" idx="35" hasCustomPrompt="1"/>
          </p:nvPr>
        </p:nvSpPr>
        <p:spPr>
          <a:xfrm>
            <a:off x="1827070"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2" name="Picture Placeholder 49"/>
          <p:cNvSpPr>
            <a:spLocks noGrp="1"/>
          </p:cNvSpPr>
          <p:nvPr>
            <p:ph type="pic" sz="quarter" idx="36" hasCustomPrompt="1"/>
          </p:nvPr>
        </p:nvSpPr>
        <p:spPr>
          <a:xfrm>
            <a:off x="3246162"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3" name="Picture Placeholder 49"/>
          <p:cNvSpPr>
            <a:spLocks noGrp="1"/>
          </p:cNvSpPr>
          <p:nvPr>
            <p:ph type="pic" sz="quarter" idx="37" hasCustomPrompt="1"/>
          </p:nvPr>
        </p:nvSpPr>
        <p:spPr>
          <a:xfrm>
            <a:off x="4665255"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Tree>
    <p:extLst>
      <p:ext uri="{BB962C8B-B14F-4D97-AF65-F5344CB8AC3E}">
        <p14:creationId xmlns:p14="http://schemas.microsoft.com/office/powerpoint/2010/main" val="415255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277141"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277141" cy="40584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930100" y="1259242"/>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930100" y="1640237"/>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29" name="Text Placeholder 20"/>
          <p:cNvSpPr>
            <a:spLocks noGrp="1"/>
          </p:cNvSpPr>
          <p:nvPr>
            <p:ph type="body" sz="quarter" idx="16"/>
          </p:nvPr>
        </p:nvSpPr>
        <p:spPr>
          <a:xfrm>
            <a:off x="5930100" y="3617157"/>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30" name="Text Placeholder 20"/>
          <p:cNvSpPr>
            <a:spLocks noGrp="1"/>
          </p:cNvSpPr>
          <p:nvPr>
            <p:ph type="body" sz="quarter" idx="17" hasCustomPrompt="1"/>
          </p:nvPr>
        </p:nvSpPr>
        <p:spPr>
          <a:xfrm>
            <a:off x="5930100" y="3998152"/>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69276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477379"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477380" cy="12629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29042" y="3195284"/>
            <a:ext cx="52337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29042" y="3576279"/>
            <a:ext cx="5233796" cy="2303821"/>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6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276474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ight Subhead Space for Graphic">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1591056"/>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Tree>
    <p:extLst>
      <p:ext uri="{BB962C8B-B14F-4D97-AF65-F5344CB8AC3E}">
        <p14:creationId xmlns:p14="http://schemas.microsoft.com/office/powerpoint/2010/main" val="285414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3" name="Text Placeholder 22"/>
          <p:cNvSpPr>
            <a:spLocks noGrp="1"/>
          </p:cNvSpPr>
          <p:nvPr>
            <p:ph type="body" sz="quarter" idx="18"/>
          </p:nvPr>
        </p:nvSpPr>
        <p:spPr>
          <a:xfrm>
            <a:off x="394453"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6" name="Text Placeholder 22"/>
          <p:cNvSpPr>
            <a:spLocks noGrp="1"/>
          </p:cNvSpPr>
          <p:nvPr>
            <p:ph type="body" sz="quarter" idx="21"/>
          </p:nvPr>
        </p:nvSpPr>
        <p:spPr>
          <a:xfrm>
            <a:off x="6717237"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716571"/>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
        <p:nvSpPr>
          <p:cNvPr id="18" name="Text Placeholder 20"/>
          <p:cNvSpPr>
            <a:spLocks noGrp="1"/>
          </p:cNvSpPr>
          <p:nvPr>
            <p:ph type="body" sz="quarter" idx="14"/>
          </p:nvPr>
        </p:nvSpPr>
        <p:spPr>
          <a:xfrm>
            <a:off x="394453"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19" name="Text Placeholder 20"/>
          <p:cNvSpPr>
            <a:spLocks noGrp="1"/>
          </p:cNvSpPr>
          <p:nvPr>
            <p:ph type="body" sz="quarter" idx="15"/>
          </p:nvPr>
        </p:nvSpPr>
        <p:spPr>
          <a:xfrm>
            <a:off x="2508095"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1" name="Text Placeholder 20"/>
          <p:cNvSpPr>
            <a:spLocks noGrp="1"/>
          </p:cNvSpPr>
          <p:nvPr>
            <p:ph type="body" sz="quarter" idx="16"/>
          </p:nvPr>
        </p:nvSpPr>
        <p:spPr>
          <a:xfrm>
            <a:off x="4612666" y="1993110"/>
            <a:ext cx="2048256" cy="155594"/>
          </a:xfrm>
          <a:prstGeom prst="rect">
            <a:avLst/>
          </a:prstGeom>
          <a:solidFill>
            <a:schemeClr val="tx1"/>
          </a:solidFill>
          <a:ln>
            <a:noFill/>
          </a:ln>
        </p:spPr>
        <p:txBody>
          <a:bodyPr vert="horz" anchor="ctr"/>
          <a:lstStyle>
            <a:lvl1pPr marL="57150" indent="0">
              <a:buNone/>
              <a:defRPr sz="900">
                <a:solidFill>
                  <a:schemeClr val="tx1"/>
                </a:solidFill>
              </a:defRPr>
            </a:lvl1pPr>
          </a:lstStyle>
          <a:p>
            <a:pPr lvl="0"/>
            <a:endParaRPr lang="en-US" dirty="0"/>
          </a:p>
        </p:txBody>
      </p:sp>
      <p:sp>
        <p:nvSpPr>
          <p:cNvPr id="22" name="Text Placeholder 20"/>
          <p:cNvSpPr>
            <a:spLocks noGrp="1"/>
          </p:cNvSpPr>
          <p:nvPr>
            <p:ph type="body" sz="quarter" idx="17"/>
          </p:nvPr>
        </p:nvSpPr>
        <p:spPr>
          <a:xfrm>
            <a:off x="6717237"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4" name="Text Placeholder 22"/>
          <p:cNvSpPr>
            <a:spLocks noGrp="1"/>
          </p:cNvSpPr>
          <p:nvPr>
            <p:ph type="body" sz="quarter" idx="19"/>
          </p:nvPr>
        </p:nvSpPr>
        <p:spPr>
          <a:xfrm>
            <a:off x="2508095"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5" name="Text Placeholder 22"/>
          <p:cNvSpPr>
            <a:spLocks noGrp="1"/>
          </p:cNvSpPr>
          <p:nvPr>
            <p:ph type="body" sz="quarter" idx="20"/>
          </p:nvPr>
        </p:nvSpPr>
        <p:spPr>
          <a:xfrm>
            <a:off x="4612666"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C0B0B"/>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8" name="Text Placeholder 27"/>
          <p:cNvSpPr>
            <a:spLocks noGrp="1"/>
          </p:cNvSpPr>
          <p:nvPr>
            <p:ph type="body" sz="quarter" idx="22"/>
          </p:nvPr>
        </p:nvSpPr>
        <p:spPr>
          <a:xfrm>
            <a:off x="394453"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29" name="Text Placeholder 27"/>
          <p:cNvSpPr>
            <a:spLocks noGrp="1"/>
          </p:cNvSpPr>
          <p:nvPr>
            <p:ph type="body" sz="quarter" idx="23"/>
          </p:nvPr>
        </p:nvSpPr>
        <p:spPr>
          <a:xfrm>
            <a:off x="2508095"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0" name="Text Placeholder 27"/>
          <p:cNvSpPr>
            <a:spLocks noGrp="1"/>
          </p:cNvSpPr>
          <p:nvPr>
            <p:ph type="body" sz="quarter" idx="24"/>
          </p:nvPr>
        </p:nvSpPr>
        <p:spPr>
          <a:xfrm>
            <a:off x="4612666"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rgbClr val="0C0B0B"/>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1" name="Text Placeholder 27"/>
          <p:cNvSpPr>
            <a:spLocks noGrp="1"/>
          </p:cNvSpPr>
          <p:nvPr>
            <p:ph type="body" sz="quarter" idx="25"/>
          </p:nvPr>
        </p:nvSpPr>
        <p:spPr>
          <a:xfrm>
            <a:off x="6717237"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06564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Image 1">
    <p:spTree>
      <p:nvGrpSpPr>
        <p:cNvPr id="1" name=""/>
        <p:cNvGrpSpPr/>
        <p:nvPr/>
      </p:nvGrpSpPr>
      <p:grpSpPr>
        <a:xfrm>
          <a:off x="0" y="0"/>
          <a:ext cx="0" cy="0"/>
          <a:chOff x="0" y="0"/>
          <a:chExt cx="0" cy="0"/>
        </a:xfrm>
      </p:grpSpPr>
      <p:pic>
        <p:nvPicPr>
          <p:cNvPr id="2" name="Picture 1" descr="iStock_000020604690_Doubl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6" t="13316" r="9058" b="31850"/>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370379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Image 2">
    <p:spTree>
      <p:nvGrpSpPr>
        <p:cNvPr id="1" name=""/>
        <p:cNvGrpSpPr/>
        <p:nvPr/>
      </p:nvGrpSpPr>
      <p:grpSpPr>
        <a:xfrm>
          <a:off x="0" y="0"/>
          <a:ext cx="0" cy="0"/>
          <a:chOff x="0" y="0"/>
          <a:chExt cx="0" cy="0"/>
        </a:xfrm>
      </p:grpSpPr>
      <p:pic>
        <p:nvPicPr>
          <p:cNvPr id="3" name="Picture 2" descr="iStock_31042804_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1" r="28190" b="26513"/>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304429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Image 3">
    <p:spTree>
      <p:nvGrpSpPr>
        <p:cNvPr id="1" name=""/>
        <p:cNvGrpSpPr/>
        <p:nvPr/>
      </p:nvGrpSpPr>
      <p:grpSpPr>
        <a:xfrm>
          <a:off x="0" y="0"/>
          <a:ext cx="0" cy="0"/>
          <a:chOff x="0" y="0"/>
          <a:chExt cx="0" cy="0"/>
        </a:xfrm>
      </p:grpSpPr>
      <p:pic>
        <p:nvPicPr>
          <p:cNvPr id="2" name="Picture 1" descr="iStock_000094559201_X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72" t="1" r="9540" b="1"/>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85628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Image Placeholder">
    <p:spTree>
      <p:nvGrpSpPr>
        <p:cNvPr id="1" name=""/>
        <p:cNvGrpSpPr/>
        <p:nvPr/>
      </p:nvGrpSpPr>
      <p:grpSpPr>
        <a:xfrm>
          <a:off x="0" y="0"/>
          <a:ext cx="0" cy="0"/>
          <a:chOff x="0" y="0"/>
          <a:chExt cx="0" cy="0"/>
        </a:xfrm>
      </p:grpSpPr>
      <p:sp>
        <p:nvSpPr>
          <p:cNvPr id="16" name="Picture Placeholder 4"/>
          <p:cNvSpPr>
            <a:spLocks noGrp="1"/>
          </p:cNvSpPr>
          <p:nvPr>
            <p:ph type="pic" sz="quarter" idx="11"/>
          </p:nvPr>
        </p:nvSpPr>
        <p:spPr>
          <a:xfrm>
            <a:off x="-34925" y="0"/>
            <a:ext cx="9178925" cy="6858000"/>
          </a:xfrm>
          <a:prstGeom prst="rect">
            <a:avLst/>
          </a:prstGeom>
        </p:spPr>
        <p:txBody>
          <a:bodyPr vert="horz" anchor="ctr"/>
          <a:lstStyle>
            <a:lvl1pPr algn="r">
              <a:defRPr baseline="0"/>
            </a:lvl1pPr>
          </a:lstStyle>
          <a:p>
            <a:endParaRPr lang="en-US" dirty="0"/>
          </a:p>
        </p:txBody>
      </p:sp>
    </p:spTree>
    <p:extLst>
      <p:ext uri="{BB962C8B-B14F-4D97-AF65-F5344CB8AC3E}">
        <p14:creationId xmlns:p14="http://schemas.microsoft.com/office/powerpoint/2010/main" val="2804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Subhead Space for Graphic">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1591056"/>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Tree>
    <p:extLst>
      <p:ext uri="{BB962C8B-B14F-4D97-AF65-F5344CB8AC3E}">
        <p14:creationId xmlns:p14="http://schemas.microsoft.com/office/powerpoint/2010/main" val="148668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736600" y="1047750"/>
            <a:ext cx="7632700" cy="4797425"/>
          </a:xfrm>
          <a:prstGeom prst="rect">
            <a:avLst/>
          </a:prstGeom>
        </p:spPr>
        <p:txBody>
          <a:bodyPr vert="horz"/>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2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able Placeholder 4"/>
          <p:cNvSpPr>
            <a:spLocks noGrp="1"/>
          </p:cNvSpPr>
          <p:nvPr>
            <p:ph type="tbl" sz="quarter" idx="10"/>
          </p:nvPr>
        </p:nvSpPr>
        <p:spPr>
          <a:xfrm>
            <a:off x="368452" y="947738"/>
            <a:ext cx="8379910" cy="5110162"/>
          </a:xfrm>
          <a:prstGeom prst="rect">
            <a:avLst/>
          </a:prstGeom>
        </p:spPr>
        <p:txBody>
          <a:bodyPr vert="horz"/>
          <a:lstStyle/>
          <a:p>
            <a:endParaRPr lang="en-US" dirty="0"/>
          </a:p>
        </p:txBody>
      </p:sp>
    </p:spTree>
    <p:extLst>
      <p:ext uri="{BB962C8B-B14F-4D97-AF65-F5344CB8AC3E}">
        <p14:creationId xmlns:p14="http://schemas.microsoft.com/office/powerpoint/2010/main" val="379465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Treatm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56831" y="1189121"/>
            <a:ext cx="8397875" cy="1385936"/>
          </a:xfrm>
          <a:prstGeom prst="rect">
            <a:avLst/>
          </a:prstGeom>
        </p:spPr>
        <p:txBody>
          <a:bodyPr/>
          <a:lstStyle>
            <a:lvl1pPr marL="173736" indent="-173736">
              <a:lnSpc>
                <a:spcPct val="120000"/>
              </a:lnSpc>
              <a:spcBef>
                <a:spcPts val="1200"/>
              </a:spcBef>
              <a:buFont typeface="Arial"/>
              <a:buChar char="•"/>
              <a:defRPr sz="1600"/>
            </a:lvl1pPr>
            <a:lvl3pPr marL="285750" indent="-285750">
              <a:lnSpc>
                <a:spcPct val="120000"/>
              </a:lnSpc>
              <a:spcBef>
                <a:spcPts val="1200"/>
              </a:spcBef>
              <a:buFont typeface="Arial"/>
              <a:buChar char="•"/>
              <a:defRPr sz="1600"/>
            </a:lvl3pPr>
            <a:lvl5pPr marL="285750" indent="-285750">
              <a:lnSpc>
                <a:spcPct val="120000"/>
              </a:lnSpc>
              <a:spcBef>
                <a:spcPts val="1200"/>
              </a:spcBef>
              <a:buFont typeface="Arial"/>
              <a:buChar char="•"/>
              <a:defRPr sz="16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19" name="Text Placeholder 11"/>
          <p:cNvSpPr>
            <a:spLocks noGrp="1"/>
          </p:cNvSpPr>
          <p:nvPr>
            <p:ph type="body" sz="quarter" idx="11"/>
          </p:nvPr>
        </p:nvSpPr>
        <p:spPr>
          <a:xfrm>
            <a:off x="0" y="2774950"/>
            <a:ext cx="2493963"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0" name="Picture Placeholder 13"/>
          <p:cNvSpPr>
            <a:spLocks noGrp="1"/>
          </p:cNvSpPr>
          <p:nvPr>
            <p:ph type="pic" sz="quarter" idx="12"/>
          </p:nvPr>
        </p:nvSpPr>
        <p:spPr>
          <a:xfrm>
            <a:off x="2541588" y="2774950"/>
            <a:ext cx="1562100" cy="3063240"/>
          </a:xfrm>
          <a:prstGeom prst="rect">
            <a:avLst/>
          </a:prstGeom>
        </p:spPr>
        <p:txBody>
          <a:bodyPr vert="horz"/>
          <a:lstStyle/>
          <a:p>
            <a:endParaRPr lang="en-US" dirty="0"/>
          </a:p>
        </p:txBody>
      </p:sp>
      <p:sp>
        <p:nvSpPr>
          <p:cNvPr id="21" name="Picture Placeholder 13"/>
          <p:cNvSpPr>
            <a:spLocks noGrp="1"/>
          </p:cNvSpPr>
          <p:nvPr>
            <p:ph type="pic" sz="quarter" idx="13"/>
          </p:nvPr>
        </p:nvSpPr>
        <p:spPr>
          <a:xfrm>
            <a:off x="4164414" y="2774951"/>
            <a:ext cx="2002740" cy="1499584"/>
          </a:xfrm>
          <a:prstGeom prst="rect">
            <a:avLst/>
          </a:prstGeom>
        </p:spPr>
        <p:txBody>
          <a:bodyPr vert="horz"/>
          <a:lstStyle/>
          <a:p>
            <a:endParaRPr lang="en-US" dirty="0"/>
          </a:p>
        </p:txBody>
      </p:sp>
      <p:sp>
        <p:nvSpPr>
          <p:cNvPr id="22" name="Picture Placeholder 13"/>
          <p:cNvSpPr>
            <a:spLocks noGrp="1"/>
          </p:cNvSpPr>
          <p:nvPr>
            <p:ph type="pic" sz="quarter" idx="14"/>
          </p:nvPr>
        </p:nvSpPr>
        <p:spPr>
          <a:xfrm>
            <a:off x="4164414" y="4332953"/>
            <a:ext cx="2002740" cy="1499584"/>
          </a:xfrm>
          <a:prstGeom prst="rect">
            <a:avLst/>
          </a:prstGeom>
        </p:spPr>
        <p:txBody>
          <a:bodyPr vert="horz"/>
          <a:lstStyle/>
          <a:p>
            <a:endParaRPr lang="en-US" dirty="0"/>
          </a:p>
        </p:txBody>
      </p:sp>
      <p:sp>
        <p:nvSpPr>
          <p:cNvPr id="23" name="Picture Placeholder 13"/>
          <p:cNvSpPr>
            <a:spLocks noGrp="1"/>
          </p:cNvSpPr>
          <p:nvPr>
            <p:ph type="pic" sz="quarter" idx="15"/>
          </p:nvPr>
        </p:nvSpPr>
        <p:spPr>
          <a:xfrm>
            <a:off x="6227748" y="2774950"/>
            <a:ext cx="2013065" cy="3063240"/>
          </a:xfrm>
          <a:prstGeom prst="rect">
            <a:avLst/>
          </a:prstGeom>
        </p:spPr>
        <p:txBody>
          <a:bodyPr vert="horz"/>
          <a:lstStyle/>
          <a:p>
            <a:endParaRPr lang="en-US" dirty="0"/>
          </a:p>
        </p:txBody>
      </p:sp>
      <p:sp>
        <p:nvSpPr>
          <p:cNvPr id="24" name="Text Placeholder 11"/>
          <p:cNvSpPr>
            <a:spLocks noGrp="1"/>
          </p:cNvSpPr>
          <p:nvPr>
            <p:ph type="body" sz="quarter" idx="16"/>
          </p:nvPr>
        </p:nvSpPr>
        <p:spPr>
          <a:xfrm>
            <a:off x="8309876" y="2774950"/>
            <a:ext cx="850082" cy="3063240"/>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Tree>
    <p:extLst>
      <p:ext uri="{BB962C8B-B14F-4D97-AF65-F5344CB8AC3E}">
        <p14:creationId xmlns:p14="http://schemas.microsoft.com/office/powerpoint/2010/main" val="16950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age Treatment 2">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6833990" y="1287259"/>
            <a:ext cx="2322710" cy="4550930"/>
          </a:xfrm>
          <a:prstGeom prst="rect">
            <a:avLst/>
          </a:prstGeom>
        </p:spPr>
        <p:txBody>
          <a:bodyPr vert="horz"/>
          <a:lstStyle/>
          <a:p>
            <a:endParaRPr lang="en-US" dirty="0"/>
          </a:p>
        </p:txBody>
      </p:sp>
      <p:sp>
        <p:nvSpPr>
          <p:cNvPr id="13" name="Text Placeholder 11"/>
          <p:cNvSpPr>
            <a:spLocks noGrp="1"/>
          </p:cNvSpPr>
          <p:nvPr>
            <p:ph type="body" sz="quarter" idx="11"/>
          </p:nvPr>
        </p:nvSpPr>
        <p:spPr>
          <a:xfrm>
            <a:off x="0" y="1287259"/>
            <a:ext cx="457201" cy="4554548"/>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5" name="Text Placeholder 4"/>
          <p:cNvSpPr>
            <a:spLocks noGrp="1"/>
          </p:cNvSpPr>
          <p:nvPr>
            <p:ph type="body" sz="quarter" idx="10"/>
          </p:nvPr>
        </p:nvSpPr>
        <p:spPr>
          <a:xfrm>
            <a:off x="572731" y="1239920"/>
            <a:ext cx="6145569" cy="2684380"/>
          </a:xfrm>
          <a:prstGeom prst="rect">
            <a:avLst/>
          </a:prstGeom>
        </p:spPr>
        <p:txBody>
          <a:bodyPr/>
          <a:lstStyle>
            <a:lvl1pPr marL="173736" indent="-173736">
              <a:lnSpc>
                <a:spcPct val="120000"/>
              </a:lnSpc>
              <a:spcBef>
                <a:spcPts val="1200"/>
              </a:spcBef>
              <a:buFont typeface="Arial"/>
              <a:buChar char="•"/>
              <a:defRPr sz="1800"/>
            </a:lvl1pPr>
            <a:lvl3pPr>
              <a:lnSpc>
                <a:spcPct val="120000"/>
              </a:lnSpc>
              <a:spcBef>
                <a:spcPts val="1200"/>
              </a:spcBef>
              <a:defRPr sz="1800"/>
            </a:lvl3pPr>
            <a:lvl5pPr>
              <a:lnSpc>
                <a:spcPct val="120000"/>
              </a:lnSpc>
              <a:spcBef>
                <a:spcPts val="1200"/>
              </a:spcBef>
              <a:defRPr sz="1800"/>
            </a:lvl5pPr>
            <a:lvl6pPr marL="854075" indent="-230188">
              <a:lnSpc>
                <a:spcPct val="120000"/>
              </a:lnSpc>
              <a:spcBef>
                <a:spcPts val="1200"/>
              </a:spcBef>
              <a:buFont typeface="Arial"/>
              <a:buChar char="•"/>
              <a:defRPr sz="1600">
                <a:ea typeface="Arial"/>
              </a:defRPr>
            </a:lvl6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88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os x 3">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378699"/>
            <a:ext cx="36576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1" name="Text Placeholder 11"/>
          <p:cNvSpPr>
            <a:spLocks noGrp="1"/>
          </p:cNvSpPr>
          <p:nvPr>
            <p:ph type="body" sz="quarter" idx="12"/>
          </p:nvPr>
        </p:nvSpPr>
        <p:spPr>
          <a:xfrm>
            <a:off x="1762685" y="1378699"/>
            <a:ext cx="1364941"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2" name="Text Placeholder 11"/>
          <p:cNvSpPr>
            <a:spLocks noGrp="1"/>
          </p:cNvSpPr>
          <p:nvPr>
            <p:ph type="body" sz="quarter" idx="13"/>
          </p:nvPr>
        </p:nvSpPr>
        <p:spPr>
          <a:xfrm>
            <a:off x="4534711" y="1378699"/>
            <a:ext cx="1403885"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345680" y="1378699"/>
            <a:ext cx="1808480" cy="1283221"/>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9061" y="1378699"/>
            <a:ext cx="1300163" cy="1298448"/>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3181087" y="1378699"/>
            <a:ext cx="1300163" cy="1298448"/>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5992057" y="1378699"/>
            <a:ext cx="1300163" cy="1298448"/>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41719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41719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41719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41719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3" name="Text Placeholder 38"/>
          <p:cNvSpPr>
            <a:spLocks noGrp="1"/>
          </p:cNvSpPr>
          <p:nvPr>
            <p:ph type="body" sz="quarter" idx="23" hasCustomPrompt="1"/>
          </p:nvPr>
        </p:nvSpPr>
        <p:spPr>
          <a:xfrm>
            <a:off x="3172248"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4" name="Text Placeholder 43"/>
          <p:cNvSpPr>
            <a:spLocks noGrp="1"/>
          </p:cNvSpPr>
          <p:nvPr>
            <p:ph type="body" sz="quarter" idx="24" hasCustomPrompt="1"/>
          </p:nvPr>
        </p:nvSpPr>
        <p:spPr>
          <a:xfrm>
            <a:off x="3172249"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5" name="Text Placeholder 45"/>
          <p:cNvSpPr>
            <a:spLocks noGrp="1"/>
          </p:cNvSpPr>
          <p:nvPr>
            <p:ph type="body" sz="quarter" idx="25" hasCustomPrompt="1"/>
          </p:nvPr>
        </p:nvSpPr>
        <p:spPr>
          <a:xfrm>
            <a:off x="3172248"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6" name="Text Placeholder 47"/>
          <p:cNvSpPr>
            <a:spLocks noGrp="1"/>
          </p:cNvSpPr>
          <p:nvPr>
            <p:ph type="body" sz="quarter" idx="26"/>
          </p:nvPr>
        </p:nvSpPr>
        <p:spPr>
          <a:xfrm>
            <a:off x="3172248"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7" name="Text Placeholder 38"/>
          <p:cNvSpPr>
            <a:spLocks noGrp="1"/>
          </p:cNvSpPr>
          <p:nvPr>
            <p:ph type="body" sz="quarter" idx="27" hasCustomPrompt="1"/>
          </p:nvPr>
        </p:nvSpPr>
        <p:spPr>
          <a:xfrm>
            <a:off x="5984875" y="2906395"/>
            <a:ext cx="2519014"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58" name="Text Placeholder 43"/>
          <p:cNvSpPr>
            <a:spLocks noGrp="1"/>
          </p:cNvSpPr>
          <p:nvPr>
            <p:ph type="body" sz="quarter" idx="28" hasCustomPrompt="1"/>
          </p:nvPr>
        </p:nvSpPr>
        <p:spPr>
          <a:xfrm>
            <a:off x="5984876" y="3454400"/>
            <a:ext cx="2520070"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9" name="Text Placeholder 45"/>
          <p:cNvSpPr>
            <a:spLocks noGrp="1"/>
          </p:cNvSpPr>
          <p:nvPr>
            <p:ph type="body" sz="quarter" idx="29" hasCustomPrompt="1"/>
          </p:nvPr>
        </p:nvSpPr>
        <p:spPr>
          <a:xfrm>
            <a:off x="5984875" y="3098801"/>
            <a:ext cx="2517508"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rgbClr val="7D7F7F"/>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0" name="Text Placeholder 47"/>
          <p:cNvSpPr>
            <a:spLocks noGrp="1"/>
          </p:cNvSpPr>
          <p:nvPr>
            <p:ph type="body" sz="quarter" idx="30"/>
          </p:nvPr>
        </p:nvSpPr>
        <p:spPr>
          <a:xfrm>
            <a:off x="5984875" y="3861435"/>
            <a:ext cx="2524125" cy="1736725"/>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55924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os x 4">
    <p:spTree>
      <p:nvGrpSpPr>
        <p:cNvPr id="1" name=""/>
        <p:cNvGrpSpPr/>
        <p:nvPr/>
      </p:nvGrpSpPr>
      <p:grpSpPr>
        <a:xfrm>
          <a:off x="0" y="0"/>
          <a:ext cx="0" cy="0"/>
          <a:chOff x="0" y="0"/>
          <a:chExt cx="0" cy="0"/>
        </a:xfrm>
      </p:grpSpPr>
      <p:sp>
        <p:nvSpPr>
          <p:cNvPr id="20" name="Text Placeholder 11"/>
          <p:cNvSpPr>
            <a:spLocks noGrp="1"/>
          </p:cNvSpPr>
          <p:nvPr>
            <p:ph type="body" sz="quarter" idx="11"/>
          </p:nvPr>
        </p:nvSpPr>
        <p:spPr>
          <a:xfrm>
            <a:off x="-10160" y="1547813"/>
            <a:ext cx="365760" cy="961707"/>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3" name="Text Placeholder 11"/>
          <p:cNvSpPr>
            <a:spLocks noGrp="1"/>
          </p:cNvSpPr>
          <p:nvPr>
            <p:ph type="body" sz="quarter" idx="14"/>
          </p:nvPr>
        </p:nvSpPr>
        <p:spPr>
          <a:xfrm>
            <a:off x="7731760" y="1547813"/>
            <a:ext cx="142240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25" name="Picture Placeholder 24"/>
          <p:cNvSpPr>
            <a:spLocks noGrp="1"/>
          </p:cNvSpPr>
          <p:nvPr>
            <p:ph type="pic" sz="quarter" idx="15" hasCustomPrompt="1"/>
          </p:nvPr>
        </p:nvSpPr>
        <p:spPr>
          <a:xfrm>
            <a:off x="408179" y="1549819"/>
            <a:ext cx="969263" cy="969263"/>
          </a:xfrm>
        </p:spPr>
        <p:txBody>
          <a:bodyPr/>
          <a:lstStyle>
            <a:lvl1pPr>
              <a:defRPr sz="1200"/>
            </a:lvl1pPr>
          </a:lstStyle>
          <a:p>
            <a:r>
              <a:rPr lang="en-US" dirty="0" smtClean="0"/>
              <a:t>Headshot</a:t>
            </a:r>
            <a:endParaRPr lang="en-US" dirty="0"/>
          </a:p>
        </p:txBody>
      </p:sp>
      <p:sp>
        <p:nvSpPr>
          <p:cNvPr id="26" name="Picture Placeholder 24"/>
          <p:cNvSpPr>
            <a:spLocks noGrp="1"/>
          </p:cNvSpPr>
          <p:nvPr>
            <p:ph type="pic" sz="quarter" idx="16" hasCustomPrompt="1"/>
          </p:nvPr>
        </p:nvSpPr>
        <p:spPr>
          <a:xfrm>
            <a:off x="2508760" y="1549819"/>
            <a:ext cx="969263" cy="969263"/>
          </a:xfrm>
        </p:spPr>
        <p:txBody>
          <a:bodyPr/>
          <a:lstStyle>
            <a:lvl1pPr>
              <a:defRPr sz="1200"/>
            </a:lvl1pPr>
          </a:lstStyle>
          <a:p>
            <a:r>
              <a:rPr lang="en-US" dirty="0" smtClean="0"/>
              <a:t>Headshot</a:t>
            </a:r>
            <a:endParaRPr lang="en-US" dirty="0"/>
          </a:p>
        </p:txBody>
      </p:sp>
      <p:sp>
        <p:nvSpPr>
          <p:cNvPr id="27" name="Picture Placeholder 24"/>
          <p:cNvSpPr>
            <a:spLocks noGrp="1"/>
          </p:cNvSpPr>
          <p:nvPr>
            <p:ph type="pic" sz="quarter" idx="17" hasCustomPrompt="1"/>
          </p:nvPr>
        </p:nvSpPr>
        <p:spPr>
          <a:xfrm>
            <a:off x="4609341" y="1549819"/>
            <a:ext cx="969263" cy="969263"/>
          </a:xfrm>
        </p:spPr>
        <p:txBody>
          <a:bodyPr/>
          <a:lstStyle>
            <a:lvl1pPr>
              <a:defRPr sz="1200"/>
            </a:lvl1pPr>
          </a:lstStyle>
          <a:p>
            <a:r>
              <a:rPr lang="en-US" dirty="0" smtClean="0"/>
              <a:t>Headshot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38"/>
          <p:cNvSpPr>
            <a:spLocks noGrp="1"/>
          </p:cNvSpPr>
          <p:nvPr>
            <p:ph type="body" sz="quarter" idx="18" hasCustomPrompt="1"/>
          </p:nvPr>
        </p:nvSpPr>
        <p:spPr>
          <a:xfrm>
            <a:off x="38671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4" name="Text Placeholder 43"/>
          <p:cNvSpPr>
            <a:spLocks noGrp="1"/>
          </p:cNvSpPr>
          <p:nvPr>
            <p:ph type="body" sz="quarter" idx="20" hasCustomPrompt="1"/>
          </p:nvPr>
        </p:nvSpPr>
        <p:spPr>
          <a:xfrm>
            <a:off x="38671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6" name="Text Placeholder 45"/>
          <p:cNvSpPr>
            <a:spLocks noGrp="1"/>
          </p:cNvSpPr>
          <p:nvPr>
            <p:ph type="body" sz="quarter" idx="21" hasCustomPrompt="1"/>
          </p:nvPr>
        </p:nvSpPr>
        <p:spPr>
          <a:xfrm>
            <a:off x="38671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8" name="Text Placeholder 47"/>
          <p:cNvSpPr>
            <a:spLocks noGrp="1"/>
          </p:cNvSpPr>
          <p:nvPr>
            <p:ph type="body" sz="quarter" idx="22"/>
          </p:nvPr>
        </p:nvSpPr>
        <p:spPr>
          <a:xfrm>
            <a:off x="38671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36" name="Picture Placeholder 24"/>
          <p:cNvSpPr>
            <a:spLocks noGrp="1"/>
          </p:cNvSpPr>
          <p:nvPr>
            <p:ph type="pic" sz="quarter" idx="23" hasCustomPrompt="1"/>
          </p:nvPr>
        </p:nvSpPr>
        <p:spPr>
          <a:xfrm>
            <a:off x="6709922" y="1549819"/>
            <a:ext cx="969263" cy="969263"/>
          </a:xfrm>
        </p:spPr>
        <p:txBody>
          <a:bodyPr/>
          <a:lstStyle>
            <a:lvl1pPr>
              <a:defRPr sz="1200"/>
            </a:lvl1pPr>
          </a:lstStyle>
          <a:p>
            <a:r>
              <a:rPr lang="en-US" dirty="0" smtClean="0"/>
              <a:t>Headshot</a:t>
            </a:r>
            <a:endParaRPr lang="en-US" dirty="0"/>
          </a:p>
        </p:txBody>
      </p:sp>
      <p:sp>
        <p:nvSpPr>
          <p:cNvPr id="37" name="Text Placeholder 11"/>
          <p:cNvSpPr>
            <a:spLocks noGrp="1"/>
          </p:cNvSpPr>
          <p:nvPr>
            <p:ph type="body" sz="quarter" idx="24"/>
          </p:nvPr>
        </p:nvSpPr>
        <p:spPr>
          <a:xfrm>
            <a:off x="5631183"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38" name="Text Placeholder 11"/>
          <p:cNvSpPr>
            <a:spLocks noGrp="1"/>
          </p:cNvSpPr>
          <p:nvPr>
            <p:ph type="body" sz="quarter" idx="25"/>
          </p:nvPr>
        </p:nvSpPr>
        <p:spPr>
          <a:xfrm>
            <a:off x="3530602"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0" name="Text Placeholder 11"/>
          <p:cNvSpPr>
            <a:spLocks noGrp="1"/>
          </p:cNvSpPr>
          <p:nvPr>
            <p:ph type="body" sz="quarter" idx="26"/>
          </p:nvPr>
        </p:nvSpPr>
        <p:spPr>
          <a:xfrm>
            <a:off x="1430021" y="1547813"/>
            <a:ext cx="1026160" cy="964754"/>
          </a:xfrm>
          <a:prstGeom prst="rect">
            <a:avLst/>
          </a:prstGeom>
          <a:solidFill>
            <a:srgbClr val="189FC7"/>
          </a:solidFill>
          <a:ln>
            <a:noFill/>
          </a:ln>
        </p:spPr>
        <p:txBody>
          <a:bodyPr vert="horz"/>
          <a:lstStyle>
            <a:lvl1pPr marL="0" indent="0">
              <a:buNone/>
              <a:defRPr sz="900">
                <a:solidFill>
                  <a:srgbClr val="189FC7"/>
                </a:solidFill>
              </a:defRPr>
            </a:lvl1pPr>
          </a:lstStyle>
          <a:p>
            <a:pPr lvl="0"/>
            <a:endParaRPr lang="en-US" dirty="0"/>
          </a:p>
        </p:txBody>
      </p:sp>
      <p:sp>
        <p:nvSpPr>
          <p:cNvPr id="41" name="Text Placeholder 38"/>
          <p:cNvSpPr>
            <a:spLocks noGrp="1"/>
          </p:cNvSpPr>
          <p:nvPr>
            <p:ph type="body" sz="quarter" idx="27" hasCustomPrompt="1"/>
          </p:nvPr>
        </p:nvSpPr>
        <p:spPr>
          <a:xfrm>
            <a:off x="251015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2" name="Text Placeholder 43"/>
          <p:cNvSpPr>
            <a:spLocks noGrp="1"/>
          </p:cNvSpPr>
          <p:nvPr>
            <p:ph type="body" sz="quarter" idx="28" hasCustomPrompt="1"/>
          </p:nvPr>
        </p:nvSpPr>
        <p:spPr>
          <a:xfrm>
            <a:off x="251015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43" name="Text Placeholder 45"/>
          <p:cNvSpPr>
            <a:spLocks noGrp="1"/>
          </p:cNvSpPr>
          <p:nvPr>
            <p:ph type="body" sz="quarter" idx="29" hasCustomPrompt="1"/>
          </p:nvPr>
        </p:nvSpPr>
        <p:spPr>
          <a:xfrm>
            <a:off x="251015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45" name="Text Placeholder 47"/>
          <p:cNvSpPr>
            <a:spLocks noGrp="1"/>
          </p:cNvSpPr>
          <p:nvPr>
            <p:ph type="body" sz="quarter" idx="30"/>
          </p:nvPr>
        </p:nvSpPr>
        <p:spPr>
          <a:xfrm>
            <a:off x="251015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47" name="Text Placeholder 38"/>
          <p:cNvSpPr>
            <a:spLocks noGrp="1"/>
          </p:cNvSpPr>
          <p:nvPr>
            <p:ph type="body" sz="quarter" idx="31" hasCustomPrompt="1"/>
          </p:nvPr>
        </p:nvSpPr>
        <p:spPr>
          <a:xfrm>
            <a:off x="461327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49" name="Text Placeholder 43"/>
          <p:cNvSpPr>
            <a:spLocks noGrp="1"/>
          </p:cNvSpPr>
          <p:nvPr>
            <p:ph type="body" sz="quarter" idx="32" hasCustomPrompt="1"/>
          </p:nvPr>
        </p:nvSpPr>
        <p:spPr>
          <a:xfrm>
            <a:off x="461327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50" name="Text Placeholder 45"/>
          <p:cNvSpPr>
            <a:spLocks noGrp="1"/>
          </p:cNvSpPr>
          <p:nvPr>
            <p:ph type="body" sz="quarter" idx="33" hasCustomPrompt="1"/>
          </p:nvPr>
        </p:nvSpPr>
        <p:spPr>
          <a:xfrm>
            <a:off x="461327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51" name="Text Placeholder 47"/>
          <p:cNvSpPr>
            <a:spLocks noGrp="1"/>
          </p:cNvSpPr>
          <p:nvPr>
            <p:ph type="body" sz="quarter" idx="34"/>
          </p:nvPr>
        </p:nvSpPr>
        <p:spPr>
          <a:xfrm>
            <a:off x="461327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
        <p:nvSpPr>
          <p:cNvPr id="52" name="Text Placeholder 38"/>
          <p:cNvSpPr>
            <a:spLocks noGrp="1"/>
          </p:cNvSpPr>
          <p:nvPr>
            <p:ph type="body" sz="quarter" idx="35" hasCustomPrompt="1"/>
          </p:nvPr>
        </p:nvSpPr>
        <p:spPr>
          <a:xfrm>
            <a:off x="6706235" y="2621915"/>
            <a:ext cx="2006973" cy="182245"/>
          </a:xfrm>
        </p:spPr>
        <p:txBody>
          <a:bodyPr lIns="0" tIns="0" rIns="0" bIns="0" anchor="t"/>
          <a:lstStyle>
            <a:lvl1pPr>
              <a:defRPr kumimoji="0" lang="en-US" sz="1000" b="1"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stStyle>
          <a:p>
            <a:pPr lvl="0"/>
            <a:r>
              <a:rPr lang="en-US" dirty="0" smtClean="0"/>
              <a:t>Name</a:t>
            </a:r>
          </a:p>
        </p:txBody>
      </p:sp>
      <p:sp>
        <p:nvSpPr>
          <p:cNvPr id="61" name="Text Placeholder 43"/>
          <p:cNvSpPr>
            <a:spLocks noGrp="1"/>
          </p:cNvSpPr>
          <p:nvPr>
            <p:ph type="body" sz="quarter" idx="36" hasCustomPrompt="1"/>
          </p:nvPr>
        </p:nvSpPr>
        <p:spPr>
          <a:xfrm>
            <a:off x="6706235" y="3169920"/>
            <a:ext cx="2007815" cy="314960"/>
          </a:xfrm>
        </p:spPr>
        <p:txBody>
          <a:bodyPr lIns="0" tIns="0" rIns="0" bIns="0"/>
          <a:lstStyle>
            <a:lvl1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9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Email address</a:t>
            </a:r>
          </a:p>
          <a:p>
            <a:pPr lvl="1"/>
            <a:r>
              <a:rPr lang="en-US" dirty="0" smtClean="0"/>
              <a:t>Phone number</a:t>
            </a:r>
            <a:endParaRPr lang="en-US" dirty="0"/>
          </a:p>
        </p:txBody>
      </p:sp>
      <p:sp>
        <p:nvSpPr>
          <p:cNvPr id="62" name="Text Placeholder 45"/>
          <p:cNvSpPr>
            <a:spLocks noGrp="1"/>
          </p:cNvSpPr>
          <p:nvPr>
            <p:ph type="body" sz="quarter" idx="37" hasCustomPrompt="1"/>
          </p:nvPr>
        </p:nvSpPr>
        <p:spPr>
          <a:xfrm>
            <a:off x="6706235" y="2814321"/>
            <a:ext cx="2005773" cy="335280"/>
          </a:xfrm>
        </p:spPr>
        <p:txBody>
          <a:bodyPr lIns="0" tIns="0" rIns="0" bIns="0"/>
          <a:lstStyle>
            <a:lvl1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0"/>
              </a:spcBef>
              <a:spcAft>
                <a:spcPts val="0"/>
              </a:spcAft>
              <a:buClrTx/>
              <a:buSzTx/>
              <a:buFontTx/>
              <a:buNone/>
              <a:tabLst/>
              <a:defRPr kumimoji="0" lang="en-US" sz="1000" b="0" i="0" u="none" strike="noStrike" cap="none" spc="0" normalizeH="0" baseline="0" dirty="0" smtClean="0">
                <a:ln>
                  <a:noFill/>
                </a:ln>
                <a:solidFill>
                  <a:schemeClr val="accent4"/>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smtClean="0">
                <a:ln>
                  <a:noFill/>
                </a:ln>
                <a:solidFill>
                  <a:schemeClr val="accent6">
                    <a:lumMod val="75000"/>
                  </a:schemeClr>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000" b="0" i="0" u="none" strike="noStrike" cap="none" spc="0" normalizeH="0" baseline="0" dirty="0">
                <a:ln>
                  <a:noFill/>
                </a:ln>
                <a:solidFill>
                  <a:schemeClr val="accent6">
                    <a:lumMod val="75000"/>
                  </a:schemeClr>
                </a:solidFill>
                <a:effectLst/>
                <a:uFillTx/>
                <a:latin typeface="Arial" charset="0"/>
                <a:ea typeface="Arial" charset="0"/>
                <a:cs typeface="Arial" charset="0"/>
                <a:sym typeface="Univers LT Std 45 Light"/>
              </a:defRPr>
            </a:lvl5pPr>
          </a:lstStyle>
          <a:p>
            <a:pPr lvl="0"/>
            <a:r>
              <a:rPr lang="en-US" dirty="0" smtClean="0"/>
              <a:t>Title</a:t>
            </a:r>
          </a:p>
          <a:p>
            <a:pPr lvl="1"/>
            <a:r>
              <a:rPr lang="en-US" dirty="0" smtClean="0"/>
              <a:t>Company Division</a:t>
            </a:r>
            <a:endParaRPr lang="en-US" dirty="0"/>
          </a:p>
        </p:txBody>
      </p:sp>
      <p:sp>
        <p:nvSpPr>
          <p:cNvPr id="63" name="Text Placeholder 47"/>
          <p:cNvSpPr>
            <a:spLocks noGrp="1"/>
          </p:cNvSpPr>
          <p:nvPr>
            <p:ph type="body" sz="quarter" idx="38"/>
          </p:nvPr>
        </p:nvSpPr>
        <p:spPr>
          <a:xfrm>
            <a:off x="6706235" y="3576955"/>
            <a:ext cx="2011045" cy="1736725"/>
          </a:xfrm>
        </p:spPr>
        <p:txBody>
          <a:bodyPr lIns="0" tIns="0" rIns="91440" bIns="0"/>
          <a:lstStyle>
            <a:lvl1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1pPr>
            <a:lvl2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2pPr>
            <a:lvl3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3pPr>
            <a:lvl4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smtClean="0">
                <a:ln>
                  <a:noFill/>
                </a:ln>
                <a:solidFill>
                  <a:srgbClr val="000000"/>
                </a:solidFill>
                <a:effectLst/>
                <a:uFillTx/>
                <a:latin typeface="Arial" charset="0"/>
                <a:ea typeface="Arial" charset="0"/>
                <a:cs typeface="Arial" charset="0"/>
                <a:sym typeface="Univers LT Std 45 Light"/>
              </a:defRPr>
            </a:lvl4pPr>
            <a:lvl5pPr marL="0" marR="0" indent="0" algn="l" defTabSz="914400" rtl="0" fontAlgn="auto" latinLnBrk="0" hangingPunct="0">
              <a:lnSpc>
                <a:spcPct val="100000"/>
              </a:lnSpc>
              <a:spcBef>
                <a:spcPts val="1200"/>
              </a:spcBef>
              <a:spcAft>
                <a:spcPts val="0"/>
              </a:spcAft>
              <a:buClrTx/>
              <a:buSzTx/>
              <a:buFontTx/>
              <a:buNone/>
              <a:tabLst/>
              <a:defRPr kumimoji="0" lang="en-US" sz="1400" b="0" i="0" u="none" strike="noStrike" cap="none" spc="0" normalizeH="0" baseline="0" dirty="0">
                <a:ln>
                  <a:noFill/>
                </a:ln>
                <a:solidFill>
                  <a:srgbClr val="000000"/>
                </a:solidFill>
                <a:effectLst/>
                <a:uFillTx/>
                <a:latin typeface="Arial" charset="0"/>
                <a:ea typeface="Arial" charset="0"/>
                <a:cs typeface="Arial" charset="0"/>
                <a:sym typeface="Univers LT Std 45 Light"/>
              </a:defRPr>
            </a:lvl5pPr>
          </a:lstStyle>
          <a:p>
            <a:pPr lvl="0"/>
            <a:r>
              <a:rPr lang="en-US" dirty="0" smtClean="0"/>
              <a:t>Click to edit Master text styles</a:t>
            </a:r>
          </a:p>
        </p:txBody>
      </p:sp>
    </p:spTree>
    <p:extLst>
      <p:ext uri="{BB962C8B-B14F-4D97-AF65-F5344CB8AC3E}">
        <p14:creationId xmlns:p14="http://schemas.microsoft.com/office/powerpoint/2010/main" val="234751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nies x3">
    <p:spTree>
      <p:nvGrpSpPr>
        <p:cNvPr id="1" name=""/>
        <p:cNvGrpSpPr/>
        <p:nvPr/>
      </p:nvGrpSpPr>
      <p:grpSpPr>
        <a:xfrm>
          <a:off x="0" y="0"/>
          <a:ext cx="0" cy="0"/>
          <a:chOff x="0" y="0"/>
          <a:chExt cx="0" cy="0"/>
        </a:xfrm>
      </p:grpSpPr>
      <p:sp>
        <p:nvSpPr>
          <p:cNvPr id="27" name="Text Placeholder 20"/>
          <p:cNvSpPr>
            <a:spLocks noGrp="1"/>
          </p:cNvSpPr>
          <p:nvPr>
            <p:ph type="body" sz="quarter" idx="18" hasCustomPrompt="1"/>
          </p:nvPr>
        </p:nvSpPr>
        <p:spPr>
          <a:xfrm>
            <a:off x="6231181"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a:p>
            <a:pPr lvl="0"/>
            <a:endParaRPr lang="en-US" dirty="0"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403225" y="1346200"/>
            <a:ext cx="1436688" cy="976313"/>
          </a:xfrm>
        </p:spPr>
        <p:txBody>
          <a:bodyPr anchor="ctr"/>
          <a:lstStyle>
            <a:lvl1pPr algn="ctr">
              <a:defRPr/>
            </a:lvl1pPr>
          </a:lstStyle>
          <a:p>
            <a:r>
              <a:rPr lang="en-US" dirty="0" smtClean="0"/>
              <a:t>logo</a:t>
            </a:r>
            <a:endParaRPr lang="en-US" dirty="0"/>
          </a:p>
        </p:txBody>
      </p:sp>
      <p:sp>
        <p:nvSpPr>
          <p:cNvPr id="18" name="Picture Placeholder 3"/>
          <p:cNvSpPr>
            <a:spLocks noGrp="1"/>
          </p:cNvSpPr>
          <p:nvPr>
            <p:ph type="pic" sz="quarter" idx="11" hasCustomPrompt="1"/>
          </p:nvPr>
        </p:nvSpPr>
        <p:spPr>
          <a:xfrm>
            <a:off x="3380703" y="1346200"/>
            <a:ext cx="1436688" cy="976313"/>
          </a:xfrm>
        </p:spPr>
        <p:txBody>
          <a:bodyPr anchor="ctr"/>
          <a:lstStyle>
            <a:lvl1pPr algn="ctr">
              <a:defRPr/>
            </a:lvl1pPr>
          </a:lstStyle>
          <a:p>
            <a:r>
              <a:rPr lang="en-US" dirty="0" smtClean="0"/>
              <a:t>logo</a:t>
            </a:r>
            <a:endParaRPr lang="en-US" dirty="0"/>
          </a:p>
        </p:txBody>
      </p:sp>
      <p:sp>
        <p:nvSpPr>
          <p:cNvPr id="19" name="Picture Placeholder 3"/>
          <p:cNvSpPr>
            <a:spLocks noGrp="1"/>
          </p:cNvSpPr>
          <p:nvPr>
            <p:ph type="pic" sz="quarter" idx="12" hasCustomPrompt="1"/>
          </p:nvPr>
        </p:nvSpPr>
        <p:spPr>
          <a:xfrm>
            <a:off x="6231181" y="1346200"/>
            <a:ext cx="1436688" cy="976313"/>
          </a:xfrm>
        </p:spPr>
        <p:txBody>
          <a:bodyPr anchor="ctr"/>
          <a:lstStyle>
            <a:lvl1pPr algn="ctr">
              <a:defRPr/>
            </a:lvl1pPr>
          </a:lstStyle>
          <a:p>
            <a:r>
              <a:rPr lang="en-US" dirty="0" smtClean="0"/>
              <a:t>logo</a:t>
            </a:r>
            <a:endParaRPr lang="en-US" dirty="0"/>
          </a:p>
        </p:txBody>
      </p:sp>
      <p:sp>
        <p:nvSpPr>
          <p:cNvPr id="22" name="Text Placeholder 20"/>
          <p:cNvSpPr>
            <a:spLocks noGrp="1"/>
          </p:cNvSpPr>
          <p:nvPr>
            <p:ph type="body" sz="quarter" idx="13" hasCustomPrompt="1"/>
          </p:nvPr>
        </p:nvSpPr>
        <p:spPr>
          <a:xfrm>
            <a:off x="403225" y="2436813"/>
            <a:ext cx="2528888" cy="358775"/>
          </a:xfrm>
        </p:spPr>
        <p:txBody>
          <a:bodyPr lIns="0" anchor="ctr"/>
          <a:lstStyle>
            <a:lvl1pPr>
              <a:defRPr sz="1200" b="1" cap="all"/>
            </a:lvl1pPr>
          </a:lstStyle>
          <a:p>
            <a:pPr lvl="0"/>
            <a:r>
              <a:rPr lang="en-US" dirty="0" smtClean="0"/>
              <a:t>COMPANY NAME</a:t>
            </a:r>
            <a:endParaRPr lang="en-US" dirty="0"/>
          </a:p>
        </p:txBody>
      </p:sp>
      <p:sp>
        <p:nvSpPr>
          <p:cNvPr id="23" name="Text Placeholder 20"/>
          <p:cNvSpPr>
            <a:spLocks noGrp="1"/>
          </p:cNvSpPr>
          <p:nvPr>
            <p:ph type="body" sz="quarter" idx="14" hasCustomPrompt="1"/>
          </p:nvPr>
        </p:nvSpPr>
        <p:spPr>
          <a:xfrm>
            <a:off x="403225" y="2771476"/>
            <a:ext cx="2528888" cy="2206924"/>
          </a:xfrm>
        </p:spPr>
        <p:txBody>
          <a:bodyPr lIns="0" anchor="t"/>
          <a:lstStyle>
            <a:lvl1pPr>
              <a:lnSpc>
                <a:spcPct val="120000"/>
              </a:lnSpc>
              <a:defRPr sz="1400" b="0" cap="none"/>
            </a:lvl1pPr>
          </a:lstStyle>
          <a:p>
            <a:pPr lvl="0"/>
            <a:r>
              <a:rPr lang="en-US" dirty="0" smtClean="0"/>
              <a:t>Description</a:t>
            </a:r>
          </a:p>
        </p:txBody>
      </p:sp>
      <p:sp>
        <p:nvSpPr>
          <p:cNvPr id="24" name="Text Placeholder 20"/>
          <p:cNvSpPr>
            <a:spLocks noGrp="1"/>
          </p:cNvSpPr>
          <p:nvPr>
            <p:ph type="body" sz="quarter" idx="15" hasCustomPrompt="1"/>
          </p:nvPr>
        </p:nvSpPr>
        <p:spPr>
          <a:xfrm>
            <a:off x="3380703" y="2436813"/>
            <a:ext cx="2528888" cy="358775"/>
          </a:xfrm>
        </p:spPr>
        <p:txBody>
          <a:bodyPr lIns="0" anchor="ctr"/>
          <a:lstStyle>
            <a:lvl1pPr>
              <a:defRPr sz="1200" b="1" cap="all"/>
            </a:lvl1pPr>
          </a:lstStyle>
          <a:p>
            <a:pPr lvl="0"/>
            <a:r>
              <a:rPr lang="en-US" dirty="0" smtClean="0"/>
              <a:t>COMPANY NAME</a:t>
            </a:r>
            <a:endParaRPr lang="en-US" dirty="0"/>
          </a:p>
        </p:txBody>
      </p:sp>
      <p:sp>
        <p:nvSpPr>
          <p:cNvPr id="25" name="Text Placeholder 20"/>
          <p:cNvSpPr>
            <a:spLocks noGrp="1"/>
          </p:cNvSpPr>
          <p:nvPr>
            <p:ph type="body" sz="quarter" idx="16" hasCustomPrompt="1"/>
          </p:nvPr>
        </p:nvSpPr>
        <p:spPr>
          <a:xfrm>
            <a:off x="3380703" y="2771476"/>
            <a:ext cx="2528888" cy="2206924"/>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26" name="Text Placeholder 20"/>
          <p:cNvSpPr>
            <a:spLocks noGrp="1"/>
          </p:cNvSpPr>
          <p:nvPr>
            <p:ph type="body" sz="quarter" idx="17" hasCustomPrompt="1"/>
          </p:nvPr>
        </p:nvSpPr>
        <p:spPr>
          <a:xfrm>
            <a:off x="6231181" y="24368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166112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nies x6">
    <p:spTree>
      <p:nvGrpSpPr>
        <p:cNvPr id="1" name=""/>
        <p:cNvGrpSpPr/>
        <p:nvPr/>
      </p:nvGrpSpPr>
      <p:grpSpPr>
        <a:xfrm>
          <a:off x="0" y="0"/>
          <a:ext cx="0" cy="0"/>
          <a:chOff x="0" y="0"/>
          <a:chExt cx="0" cy="0"/>
        </a:xfrm>
      </p:grpSpPr>
      <p:sp>
        <p:nvSpPr>
          <p:cNvPr id="42" name="Picture Placeholder 3"/>
          <p:cNvSpPr>
            <a:spLocks noGrp="1"/>
          </p:cNvSpPr>
          <p:nvPr>
            <p:ph type="pic" sz="quarter" idx="12" hasCustomPrompt="1"/>
          </p:nvPr>
        </p:nvSpPr>
        <p:spPr>
          <a:xfrm>
            <a:off x="6231181" y="1243465"/>
            <a:ext cx="1436688" cy="673489"/>
          </a:xfrm>
        </p:spPr>
        <p:txBody>
          <a:bodyPr anchor="ctr"/>
          <a:lstStyle>
            <a:lvl1pPr algn="ctr">
              <a:defRPr/>
            </a:lvl1pPr>
          </a:lstStyle>
          <a:p>
            <a:r>
              <a:rPr lang="en-US" dirty="0" smtClean="0"/>
              <a:t>logo</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9" name="Text Placeholder 20"/>
          <p:cNvSpPr>
            <a:spLocks noGrp="1"/>
          </p:cNvSpPr>
          <p:nvPr>
            <p:ph type="body" sz="quarter" idx="18" hasCustomPrompt="1"/>
          </p:nvPr>
        </p:nvSpPr>
        <p:spPr>
          <a:xfrm>
            <a:off x="6231181"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0" name="Picture Placeholder 3"/>
          <p:cNvSpPr>
            <a:spLocks noGrp="1"/>
          </p:cNvSpPr>
          <p:nvPr>
            <p:ph type="pic" sz="quarter" idx="10" hasCustomPrompt="1"/>
          </p:nvPr>
        </p:nvSpPr>
        <p:spPr>
          <a:xfrm>
            <a:off x="403225" y="1243465"/>
            <a:ext cx="1436688" cy="673489"/>
          </a:xfrm>
        </p:spPr>
        <p:txBody>
          <a:bodyPr anchor="ctr"/>
          <a:lstStyle>
            <a:lvl1pPr algn="ctr">
              <a:defRPr/>
            </a:lvl1pPr>
          </a:lstStyle>
          <a:p>
            <a:r>
              <a:rPr lang="en-US" dirty="0" smtClean="0"/>
              <a:t>logo</a:t>
            </a:r>
            <a:endParaRPr lang="en-US" dirty="0"/>
          </a:p>
        </p:txBody>
      </p:sp>
      <p:sp>
        <p:nvSpPr>
          <p:cNvPr id="41" name="Picture Placeholder 3"/>
          <p:cNvSpPr>
            <a:spLocks noGrp="1"/>
          </p:cNvSpPr>
          <p:nvPr>
            <p:ph type="pic" sz="quarter" idx="11" hasCustomPrompt="1"/>
          </p:nvPr>
        </p:nvSpPr>
        <p:spPr>
          <a:xfrm>
            <a:off x="3380703" y="1243465"/>
            <a:ext cx="1436688" cy="673489"/>
          </a:xfrm>
        </p:spPr>
        <p:txBody>
          <a:bodyPr anchor="ctr"/>
          <a:lstStyle>
            <a:lvl1pPr algn="ctr">
              <a:defRPr/>
            </a:lvl1pPr>
          </a:lstStyle>
          <a:p>
            <a:r>
              <a:rPr lang="en-US" dirty="0" smtClean="0"/>
              <a:t>logo</a:t>
            </a:r>
            <a:endParaRPr lang="en-US" dirty="0"/>
          </a:p>
        </p:txBody>
      </p:sp>
      <p:sp>
        <p:nvSpPr>
          <p:cNvPr id="43" name="Text Placeholder 20"/>
          <p:cNvSpPr>
            <a:spLocks noGrp="1"/>
          </p:cNvSpPr>
          <p:nvPr>
            <p:ph type="body" sz="quarter" idx="13" hasCustomPrompt="1"/>
          </p:nvPr>
        </p:nvSpPr>
        <p:spPr>
          <a:xfrm>
            <a:off x="403225" y="2031254"/>
            <a:ext cx="2528888" cy="358775"/>
          </a:xfrm>
        </p:spPr>
        <p:txBody>
          <a:bodyPr lIns="0" anchor="ctr"/>
          <a:lstStyle>
            <a:lvl1pPr>
              <a:defRPr sz="1200" b="1" cap="all"/>
            </a:lvl1pPr>
          </a:lstStyle>
          <a:p>
            <a:pPr lvl="0"/>
            <a:r>
              <a:rPr lang="en-US" dirty="0" smtClean="0"/>
              <a:t>COMPANY NAME</a:t>
            </a:r>
            <a:endParaRPr lang="en-US" dirty="0"/>
          </a:p>
        </p:txBody>
      </p:sp>
      <p:sp>
        <p:nvSpPr>
          <p:cNvPr id="44" name="Text Placeholder 20"/>
          <p:cNvSpPr>
            <a:spLocks noGrp="1"/>
          </p:cNvSpPr>
          <p:nvPr>
            <p:ph type="body" sz="quarter" idx="14" hasCustomPrompt="1"/>
          </p:nvPr>
        </p:nvSpPr>
        <p:spPr>
          <a:xfrm>
            <a:off x="403225"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5" name="Text Placeholder 20"/>
          <p:cNvSpPr>
            <a:spLocks noGrp="1"/>
          </p:cNvSpPr>
          <p:nvPr>
            <p:ph type="body" sz="quarter" idx="15" hasCustomPrompt="1"/>
          </p:nvPr>
        </p:nvSpPr>
        <p:spPr>
          <a:xfrm>
            <a:off x="3380703" y="2031254"/>
            <a:ext cx="2528888" cy="358775"/>
          </a:xfrm>
        </p:spPr>
        <p:txBody>
          <a:bodyPr lIns="0" anchor="ctr"/>
          <a:lstStyle>
            <a:lvl1pPr>
              <a:defRPr sz="1200" b="1" cap="all"/>
            </a:lvl1pPr>
          </a:lstStyle>
          <a:p>
            <a:pPr lvl="0"/>
            <a:r>
              <a:rPr lang="en-US" dirty="0" smtClean="0"/>
              <a:t>COMPANY NAME</a:t>
            </a:r>
            <a:endParaRPr lang="en-US" dirty="0"/>
          </a:p>
        </p:txBody>
      </p:sp>
      <p:sp>
        <p:nvSpPr>
          <p:cNvPr id="46" name="Text Placeholder 20"/>
          <p:cNvSpPr>
            <a:spLocks noGrp="1"/>
          </p:cNvSpPr>
          <p:nvPr>
            <p:ph type="body" sz="quarter" idx="16" hasCustomPrompt="1"/>
          </p:nvPr>
        </p:nvSpPr>
        <p:spPr>
          <a:xfrm>
            <a:off x="3380703" y="2365917"/>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7" name="Text Placeholder 20"/>
          <p:cNvSpPr>
            <a:spLocks noGrp="1"/>
          </p:cNvSpPr>
          <p:nvPr>
            <p:ph type="body" sz="quarter" idx="17" hasCustomPrompt="1"/>
          </p:nvPr>
        </p:nvSpPr>
        <p:spPr>
          <a:xfrm>
            <a:off x="6231181" y="2031254"/>
            <a:ext cx="2528888" cy="358775"/>
          </a:xfrm>
        </p:spPr>
        <p:txBody>
          <a:bodyPr lIns="0" anchor="ctr"/>
          <a:lstStyle>
            <a:lvl1pPr>
              <a:defRPr sz="1200" b="1" cap="all"/>
            </a:lvl1pPr>
          </a:lstStyle>
          <a:p>
            <a:pPr lvl="0"/>
            <a:r>
              <a:rPr lang="en-US" dirty="0" smtClean="0"/>
              <a:t>COMPANY NAME</a:t>
            </a:r>
            <a:endParaRPr lang="en-US" dirty="0"/>
          </a:p>
        </p:txBody>
      </p:sp>
      <p:sp>
        <p:nvSpPr>
          <p:cNvPr id="48" name="Text Placeholder 20"/>
          <p:cNvSpPr>
            <a:spLocks noGrp="1"/>
          </p:cNvSpPr>
          <p:nvPr>
            <p:ph type="body" sz="quarter" idx="19" hasCustomPrompt="1"/>
          </p:nvPr>
        </p:nvSpPr>
        <p:spPr>
          <a:xfrm>
            <a:off x="6231181"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49" name="Picture Placeholder 3"/>
          <p:cNvSpPr>
            <a:spLocks noGrp="1"/>
          </p:cNvSpPr>
          <p:nvPr>
            <p:ph type="pic" sz="quarter" idx="20" hasCustomPrompt="1"/>
          </p:nvPr>
        </p:nvSpPr>
        <p:spPr>
          <a:xfrm>
            <a:off x="403225" y="3528624"/>
            <a:ext cx="1436688" cy="673489"/>
          </a:xfrm>
        </p:spPr>
        <p:txBody>
          <a:bodyPr anchor="ctr"/>
          <a:lstStyle>
            <a:lvl1pPr algn="ctr">
              <a:defRPr/>
            </a:lvl1pPr>
          </a:lstStyle>
          <a:p>
            <a:r>
              <a:rPr lang="en-US" dirty="0" smtClean="0"/>
              <a:t>logo</a:t>
            </a:r>
            <a:endParaRPr lang="en-US" dirty="0"/>
          </a:p>
        </p:txBody>
      </p:sp>
      <p:sp>
        <p:nvSpPr>
          <p:cNvPr id="50" name="Picture Placeholder 3"/>
          <p:cNvSpPr>
            <a:spLocks noGrp="1"/>
          </p:cNvSpPr>
          <p:nvPr>
            <p:ph type="pic" sz="quarter" idx="21" hasCustomPrompt="1"/>
          </p:nvPr>
        </p:nvSpPr>
        <p:spPr>
          <a:xfrm>
            <a:off x="3380703" y="3528624"/>
            <a:ext cx="1436688" cy="673489"/>
          </a:xfrm>
        </p:spPr>
        <p:txBody>
          <a:bodyPr anchor="ctr"/>
          <a:lstStyle>
            <a:lvl1pPr algn="ctr">
              <a:defRPr/>
            </a:lvl1pPr>
          </a:lstStyle>
          <a:p>
            <a:r>
              <a:rPr lang="en-US" dirty="0" smtClean="0"/>
              <a:t>logo</a:t>
            </a:r>
            <a:endParaRPr lang="en-US" dirty="0"/>
          </a:p>
        </p:txBody>
      </p:sp>
      <p:sp>
        <p:nvSpPr>
          <p:cNvPr id="51" name="Picture Placeholder 3"/>
          <p:cNvSpPr>
            <a:spLocks noGrp="1"/>
          </p:cNvSpPr>
          <p:nvPr>
            <p:ph type="pic" sz="quarter" idx="22" hasCustomPrompt="1"/>
          </p:nvPr>
        </p:nvSpPr>
        <p:spPr>
          <a:xfrm>
            <a:off x="6231181" y="3528624"/>
            <a:ext cx="1436688" cy="673489"/>
          </a:xfrm>
        </p:spPr>
        <p:txBody>
          <a:bodyPr anchor="ctr"/>
          <a:lstStyle>
            <a:lvl1pPr algn="ctr">
              <a:defRPr/>
            </a:lvl1pPr>
          </a:lstStyle>
          <a:p>
            <a:r>
              <a:rPr lang="en-US" dirty="0" smtClean="0"/>
              <a:t>logo</a:t>
            </a:r>
            <a:endParaRPr lang="en-US" dirty="0"/>
          </a:p>
        </p:txBody>
      </p:sp>
      <p:sp>
        <p:nvSpPr>
          <p:cNvPr id="52" name="Text Placeholder 20"/>
          <p:cNvSpPr>
            <a:spLocks noGrp="1"/>
          </p:cNvSpPr>
          <p:nvPr>
            <p:ph type="body" sz="quarter" idx="23" hasCustomPrompt="1"/>
          </p:nvPr>
        </p:nvSpPr>
        <p:spPr>
          <a:xfrm>
            <a:off x="403225" y="4316413"/>
            <a:ext cx="2528888" cy="358775"/>
          </a:xfrm>
        </p:spPr>
        <p:txBody>
          <a:bodyPr lIns="0" anchor="ctr"/>
          <a:lstStyle>
            <a:lvl1pPr>
              <a:defRPr sz="1200" b="1" cap="all"/>
            </a:lvl1pPr>
          </a:lstStyle>
          <a:p>
            <a:pPr lvl="0"/>
            <a:r>
              <a:rPr lang="en-US" dirty="0" smtClean="0"/>
              <a:t>COMPANY NAME</a:t>
            </a:r>
            <a:endParaRPr lang="en-US" dirty="0"/>
          </a:p>
        </p:txBody>
      </p:sp>
      <p:sp>
        <p:nvSpPr>
          <p:cNvPr id="53" name="Text Placeholder 20"/>
          <p:cNvSpPr>
            <a:spLocks noGrp="1"/>
          </p:cNvSpPr>
          <p:nvPr>
            <p:ph type="body" sz="quarter" idx="24" hasCustomPrompt="1"/>
          </p:nvPr>
        </p:nvSpPr>
        <p:spPr>
          <a:xfrm>
            <a:off x="403225"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4" name="Text Placeholder 20"/>
          <p:cNvSpPr>
            <a:spLocks noGrp="1"/>
          </p:cNvSpPr>
          <p:nvPr>
            <p:ph type="body" sz="quarter" idx="25" hasCustomPrompt="1"/>
          </p:nvPr>
        </p:nvSpPr>
        <p:spPr>
          <a:xfrm>
            <a:off x="3380703" y="4316413"/>
            <a:ext cx="2528888" cy="358775"/>
          </a:xfrm>
        </p:spPr>
        <p:txBody>
          <a:bodyPr lIns="0" anchor="ctr"/>
          <a:lstStyle>
            <a:lvl1pPr>
              <a:defRPr sz="1200" b="1" cap="all"/>
            </a:lvl1pPr>
          </a:lstStyle>
          <a:p>
            <a:pPr lvl="0"/>
            <a:r>
              <a:rPr lang="en-US" dirty="0" smtClean="0"/>
              <a:t>COMPANY NAME</a:t>
            </a:r>
            <a:endParaRPr lang="en-US" dirty="0"/>
          </a:p>
        </p:txBody>
      </p:sp>
      <p:sp>
        <p:nvSpPr>
          <p:cNvPr id="55" name="Text Placeholder 20"/>
          <p:cNvSpPr>
            <a:spLocks noGrp="1"/>
          </p:cNvSpPr>
          <p:nvPr>
            <p:ph type="body" sz="quarter" idx="26" hasCustomPrompt="1"/>
          </p:nvPr>
        </p:nvSpPr>
        <p:spPr>
          <a:xfrm>
            <a:off x="3380703" y="4651076"/>
            <a:ext cx="2528888" cy="1075783"/>
          </a:xfrm>
        </p:spPr>
        <p:txBody>
          <a:bodyPr lIns="0" anchor="t"/>
          <a:lstStyle>
            <a:lvl1pPr marL="0" marR="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sz="1400" b="0" cap="none"/>
            </a:lvl1pPr>
          </a:lstStyle>
          <a:p>
            <a:pPr marL="0" marR="0" lvl="0" indent="0" algn="l" defTabSz="914400" rtl="0" eaLnBrk="1" fontAlgn="auto" latinLnBrk="0" hangingPunct="0">
              <a:lnSpc>
                <a:spcPct val="120000"/>
              </a:lnSpc>
              <a:spcBef>
                <a:spcPts val="1200"/>
              </a:spcBef>
              <a:spcAft>
                <a:spcPts val="0"/>
              </a:spcAft>
              <a:buClr>
                <a:srgbClr val="000000"/>
              </a:buClr>
              <a:buSzPct val="99000"/>
              <a:buFont typeface="Arial" charset="0"/>
              <a:buNone/>
              <a:tabLst/>
              <a:defRPr/>
            </a:pPr>
            <a:r>
              <a:rPr lang="en-US" dirty="0" smtClean="0"/>
              <a:t>Description</a:t>
            </a:r>
          </a:p>
        </p:txBody>
      </p:sp>
      <p:sp>
        <p:nvSpPr>
          <p:cNvPr id="56" name="Text Placeholder 20"/>
          <p:cNvSpPr>
            <a:spLocks noGrp="1"/>
          </p:cNvSpPr>
          <p:nvPr>
            <p:ph type="body" sz="quarter" idx="27" hasCustomPrompt="1"/>
          </p:nvPr>
        </p:nvSpPr>
        <p:spPr>
          <a:xfrm>
            <a:off x="6231181" y="4316413"/>
            <a:ext cx="2528888" cy="358775"/>
          </a:xfrm>
        </p:spPr>
        <p:txBody>
          <a:bodyPr lIns="0" anchor="ctr"/>
          <a:lstStyle>
            <a:lvl1pPr>
              <a:defRPr sz="1200" b="1" cap="all"/>
            </a:lvl1pPr>
          </a:lstStyle>
          <a:p>
            <a:pPr lvl="0"/>
            <a:r>
              <a:rPr lang="en-US" dirty="0" smtClean="0"/>
              <a:t>COMPANY NAME</a:t>
            </a:r>
            <a:endParaRPr lang="en-US" dirty="0"/>
          </a:p>
        </p:txBody>
      </p:sp>
    </p:spTree>
    <p:extLst>
      <p:ext uri="{BB962C8B-B14F-4D97-AF65-F5344CB8AC3E}">
        <p14:creationId xmlns:p14="http://schemas.microsoft.com/office/powerpoint/2010/main" val="16859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6" name="Shape 36"/>
          <p:cNvSpPr/>
          <p:nvPr/>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9" name="Text Placeholder 11"/>
          <p:cNvSpPr>
            <a:spLocks noGrp="1"/>
          </p:cNvSpPr>
          <p:nvPr>
            <p:ph type="body" sz="quarter" idx="10" hasCustomPrompt="1"/>
          </p:nvPr>
        </p:nvSpPr>
        <p:spPr>
          <a:xfrm>
            <a:off x="613833" y="4096568"/>
            <a:ext cx="672084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8" name="Title 1"/>
          <p:cNvSpPr>
            <a:spLocks noGrp="1"/>
          </p:cNvSpPr>
          <p:nvPr>
            <p:ph type="title" hasCustomPrompt="1"/>
          </p:nvPr>
        </p:nvSpPr>
        <p:spPr>
          <a:xfrm>
            <a:off x="613833" y="2826568"/>
            <a:ext cx="672084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336251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Shape 2"/>
          <p:cNvSpPr/>
          <p:nvPr userDrawn="1"/>
        </p:nvSpPr>
        <p:spPr>
          <a:xfrm>
            <a:off x="-35124" y="0"/>
            <a:ext cx="9214247" cy="6858000"/>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grpSp>
        <p:nvGrpSpPr>
          <p:cNvPr id="161" name="Group 160"/>
          <p:cNvGrpSpPr>
            <a:grpSpLocks noChangeAspect="1"/>
          </p:cNvGrpSpPr>
          <p:nvPr userDrawn="1"/>
        </p:nvGrpSpPr>
        <p:grpSpPr>
          <a:xfrm>
            <a:off x="3006726" y="2780089"/>
            <a:ext cx="6170660" cy="4092415"/>
            <a:chOff x="522288" y="3272841"/>
            <a:chExt cx="1069975" cy="709613"/>
          </a:xfrm>
          <a:solidFill>
            <a:srgbClr val="094E6A">
              <a:alpha val="32000"/>
            </a:srgbClr>
          </a:solidFill>
        </p:grpSpPr>
        <p:sp>
          <p:nvSpPr>
            <p:cNvPr id="162" name="Freeform 2"/>
            <p:cNvSpPr>
              <a:spLocks noChangeArrowheads="1"/>
            </p:cNvSpPr>
            <p:nvPr/>
          </p:nvSpPr>
          <p:spPr bwMode="auto">
            <a:xfrm>
              <a:off x="1417638" y="3535363"/>
              <a:ext cx="174625" cy="55562"/>
            </a:xfrm>
            <a:custGeom>
              <a:avLst/>
              <a:gdLst>
                <a:gd name="T0" fmla="*/ 243 w 487"/>
                <a:gd name="T1" fmla="*/ 154 h 155"/>
                <a:gd name="T2" fmla="*/ 0 w 487"/>
                <a:gd name="T3" fmla="*/ 154 h 155"/>
                <a:gd name="T4" fmla="*/ 0 w 487"/>
                <a:gd name="T5" fmla="*/ 0 h 155"/>
                <a:gd name="T6" fmla="*/ 486 w 487"/>
                <a:gd name="T7" fmla="*/ 0 h 155"/>
                <a:gd name="T8" fmla="*/ 486 w 487"/>
                <a:gd name="T9" fmla="*/ 154 h 155"/>
                <a:gd name="T10" fmla="*/ 243 w 487"/>
                <a:gd name="T11" fmla="*/ 154 h 155"/>
              </a:gdLst>
              <a:ahLst/>
              <a:cxnLst>
                <a:cxn ang="0">
                  <a:pos x="T0" y="T1"/>
                </a:cxn>
                <a:cxn ang="0">
                  <a:pos x="T2" y="T3"/>
                </a:cxn>
                <a:cxn ang="0">
                  <a:pos x="T4" y="T5"/>
                </a:cxn>
                <a:cxn ang="0">
                  <a:pos x="T6" y="T7"/>
                </a:cxn>
                <a:cxn ang="0">
                  <a:pos x="T8" y="T9"/>
                </a:cxn>
                <a:cxn ang="0">
                  <a:pos x="T10" y="T11"/>
                </a:cxn>
              </a:cxnLst>
              <a:rect l="0" t="0" r="r" b="b"/>
              <a:pathLst>
                <a:path w="487" h="155">
                  <a:moveTo>
                    <a:pt x="243" y="154"/>
                  </a:moveTo>
                  <a:lnTo>
                    <a:pt x="0" y="154"/>
                  </a:lnTo>
                  <a:lnTo>
                    <a:pt x="0" y="0"/>
                  </a:lnTo>
                  <a:lnTo>
                    <a:pt x="486" y="0"/>
                  </a:lnTo>
                  <a:lnTo>
                    <a:pt x="486" y="154"/>
                  </a:lnTo>
                  <a:lnTo>
                    <a:pt x="243" y="1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3" name="Freeform 3"/>
            <p:cNvSpPr>
              <a:spLocks noChangeArrowheads="1"/>
            </p:cNvSpPr>
            <p:nvPr/>
          </p:nvSpPr>
          <p:spPr bwMode="auto">
            <a:xfrm>
              <a:off x="522288" y="3272841"/>
              <a:ext cx="1069975" cy="709613"/>
            </a:xfrm>
            <a:custGeom>
              <a:avLst/>
              <a:gdLst>
                <a:gd name="T0" fmla="*/ 1742 w 2971"/>
                <a:gd name="T1" fmla="*/ 736 h 1971"/>
                <a:gd name="T2" fmla="*/ 1122 w 2971"/>
                <a:gd name="T3" fmla="*/ 736 h 1971"/>
                <a:gd name="T4" fmla="*/ 984 w 2971"/>
                <a:gd name="T5" fmla="*/ 750 h 1971"/>
                <a:gd name="T6" fmla="*/ 940 w 2971"/>
                <a:gd name="T7" fmla="*/ 789 h 1971"/>
                <a:gd name="T8" fmla="*/ 892 w 2971"/>
                <a:gd name="T9" fmla="*/ 857 h 1971"/>
                <a:gd name="T10" fmla="*/ 649 w 2971"/>
                <a:gd name="T11" fmla="*/ 1249 h 1971"/>
                <a:gd name="T12" fmla="*/ 838 w 2971"/>
                <a:gd name="T13" fmla="*/ 1201 h 1971"/>
                <a:gd name="T14" fmla="*/ 1391 w 2971"/>
                <a:gd name="T15" fmla="*/ 1201 h 1971"/>
                <a:gd name="T16" fmla="*/ 1176 w 2971"/>
                <a:gd name="T17" fmla="*/ 1498 h 1971"/>
                <a:gd name="T18" fmla="*/ 555 w 2971"/>
                <a:gd name="T19" fmla="*/ 1498 h 1971"/>
                <a:gd name="T20" fmla="*/ 474 w 2971"/>
                <a:gd name="T21" fmla="*/ 1478 h 1971"/>
                <a:gd name="T22" fmla="*/ 460 w 2971"/>
                <a:gd name="T23" fmla="*/ 1410 h 1971"/>
                <a:gd name="T24" fmla="*/ 460 w 2971"/>
                <a:gd name="T25" fmla="*/ 560 h 1971"/>
                <a:gd name="T26" fmla="*/ 486 w 2971"/>
                <a:gd name="T27" fmla="*/ 487 h 1971"/>
                <a:gd name="T28" fmla="*/ 548 w 2971"/>
                <a:gd name="T29" fmla="*/ 459 h 1971"/>
                <a:gd name="T30" fmla="*/ 1527 w 2971"/>
                <a:gd name="T31" fmla="*/ 459 h 1971"/>
                <a:gd name="T32" fmla="*/ 1844 w 2971"/>
                <a:gd name="T33" fmla="*/ 0 h 1971"/>
                <a:gd name="T34" fmla="*/ 244 w 2971"/>
                <a:gd name="T35" fmla="*/ 0 h 1971"/>
                <a:gd name="T36" fmla="*/ 2 w 2971"/>
                <a:gd name="T37" fmla="*/ 242 h 1971"/>
                <a:gd name="T38" fmla="*/ 2 w 2971"/>
                <a:gd name="T39" fmla="*/ 242 h 1971"/>
                <a:gd name="T40" fmla="*/ 1 w 2971"/>
                <a:gd name="T41" fmla="*/ 243 h 1971"/>
                <a:gd name="T42" fmla="*/ 1 w 2971"/>
                <a:gd name="T43" fmla="*/ 1701 h 1971"/>
                <a:gd name="T44" fmla="*/ 0 w 2971"/>
                <a:gd name="T45" fmla="*/ 1726 h 1971"/>
                <a:gd name="T46" fmla="*/ 242 w 2971"/>
                <a:gd name="T47" fmla="*/ 1968 h 1971"/>
                <a:gd name="T48" fmla="*/ 305 w 2971"/>
                <a:gd name="T49" fmla="*/ 1970 h 1971"/>
                <a:gd name="T50" fmla="*/ 1453 w 2971"/>
                <a:gd name="T51" fmla="*/ 1970 h 1971"/>
                <a:gd name="T52" fmla="*/ 2431 w 2971"/>
                <a:gd name="T53" fmla="*/ 581 h 1971"/>
                <a:gd name="T54" fmla="*/ 2431 w 2971"/>
                <a:gd name="T55" fmla="*/ 580 h 1971"/>
                <a:gd name="T56" fmla="*/ 2970 w 2971"/>
                <a:gd name="T57" fmla="*/ 580 h 1971"/>
                <a:gd name="T58" fmla="*/ 2970 w 2971"/>
                <a:gd name="T59" fmla="*/ 0 h 1971"/>
                <a:gd name="T60" fmla="*/ 2242 w 2971"/>
                <a:gd name="T61" fmla="*/ 0 h 1971"/>
                <a:gd name="T62" fmla="*/ 1742 w 2971"/>
                <a:gd name="T63" fmla="*/ 736 h 1971"/>
                <a:gd name="T64" fmla="*/ 972 w 2971"/>
                <a:gd name="T65" fmla="*/ 1050 h 1971"/>
                <a:gd name="T66" fmla="*/ 965 w 2971"/>
                <a:gd name="T67" fmla="*/ 908 h 1971"/>
                <a:gd name="T68" fmla="*/ 1310 w 2971"/>
                <a:gd name="T69" fmla="*/ 908 h 1971"/>
                <a:gd name="T70" fmla="*/ 972 w 2971"/>
                <a:gd name="T71" fmla="*/ 105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1" h="1971">
                  <a:moveTo>
                    <a:pt x="1742" y="736"/>
                  </a:moveTo>
                  <a:lnTo>
                    <a:pt x="1122" y="736"/>
                  </a:lnTo>
                  <a:cubicBezTo>
                    <a:pt x="1122" y="736"/>
                    <a:pt x="1029" y="727"/>
                    <a:pt x="984" y="750"/>
                  </a:cubicBezTo>
                  <a:cubicBezTo>
                    <a:pt x="960" y="762"/>
                    <a:pt x="940" y="789"/>
                    <a:pt x="940" y="789"/>
                  </a:cubicBezTo>
                  <a:lnTo>
                    <a:pt x="892" y="857"/>
                  </a:lnTo>
                  <a:lnTo>
                    <a:pt x="649" y="1249"/>
                  </a:lnTo>
                  <a:lnTo>
                    <a:pt x="838" y="1201"/>
                  </a:lnTo>
                  <a:lnTo>
                    <a:pt x="1391" y="1201"/>
                  </a:lnTo>
                  <a:lnTo>
                    <a:pt x="1176" y="1498"/>
                  </a:lnTo>
                  <a:lnTo>
                    <a:pt x="555" y="1498"/>
                  </a:lnTo>
                  <a:cubicBezTo>
                    <a:pt x="555" y="1498"/>
                    <a:pt x="492" y="1503"/>
                    <a:pt x="474" y="1478"/>
                  </a:cubicBezTo>
                  <a:cubicBezTo>
                    <a:pt x="457" y="1454"/>
                    <a:pt x="460" y="1410"/>
                    <a:pt x="460" y="1410"/>
                  </a:cubicBezTo>
                  <a:lnTo>
                    <a:pt x="460" y="560"/>
                  </a:lnTo>
                  <a:cubicBezTo>
                    <a:pt x="460" y="560"/>
                    <a:pt x="458" y="513"/>
                    <a:pt x="486" y="487"/>
                  </a:cubicBezTo>
                  <a:cubicBezTo>
                    <a:pt x="515" y="459"/>
                    <a:pt x="548" y="459"/>
                    <a:pt x="548" y="459"/>
                  </a:cubicBezTo>
                  <a:lnTo>
                    <a:pt x="1527" y="459"/>
                  </a:lnTo>
                  <a:lnTo>
                    <a:pt x="1844" y="0"/>
                  </a:lnTo>
                  <a:lnTo>
                    <a:pt x="244" y="0"/>
                  </a:lnTo>
                  <a:cubicBezTo>
                    <a:pt x="110" y="0"/>
                    <a:pt x="2" y="108"/>
                    <a:pt x="2" y="242"/>
                  </a:cubicBezTo>
                  <a:lnTo>
                    <a:pt x="2" y="242"/>
                  </a:lnTo>
                  <a:cubicBezTo>
                    <a:pt x="2" y="243"/>
                    <a:pt x="1" y="243"/>
                    <a:pt x="1" y="243"/>
                  </a:cubicBezTo>
                  <a:lnTo>
                    <a:pt x="1" y="1701"/>
                  </a:lnTo>
                  <a:cubicBezTo>
                    <a:pt x="1" y="1709"/>
                    <a:pt x="0" y="1718"/>
                    <a:pt x="0" y="1726"/>
                  </a:cubicBezTo>
                  <a:cubicBezTo>
                    <a:pt x="0" y="1860"/>
                    <a:pt x="109" y="1968"/>
                    <a:pt x="242" y="1968"/>
                  </a:cubicBezTo>
                  <a:cubicBezTo>
                    <a:pt x="260" y="1968"/>
                    <a:pt x="305" y="1970"/>
                    <a:pt x="305" y="1970"/>
                  </a:cubicBezTo>
                  <a:lnTo>
                    <a:pt x="1453" y="1970"/>
                  </a:lnTo>
                  <a:lnTo>
                    <a:pt x="2431" y="581"/>
                  </a:lnTo>
                  <a:lnTo>
                    <a:pt x="2431" y="580"/>
                  </a:lnTo>
                  <a:lnTo>
                    <a:pt x="2970" y="580"/>
                  </a:lnTo>
                  <a:lnTo>
                    <a:pt x="2970" y="0"/>
                  </a:lnTo>
                  <a:lnTo>
                    <a:pt x="2242" y="0"/>
                  </a:lnTo>
                  <a:lnTo>
                    <a:pt x="1742" y="736"/>
                  </a:lnTo>
                  <a:close/>
                  <a:moveTo>
                    <a:pt x="972" y="1050"/>
                  </a:moveTo>
                  <a:lnTo>
                    <a:pt x="965" y="908"/>
                  </a:lnTo>
                  <a:lnTo>
                    <a:pt x="1310" y="908"/>
                  </a:lnTo>
                  <a:lnTo>
                    <a:pt x="972" y="10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4" name="Freeform 4"/>
            <p:cNvSpPr>
              <a:spLocks noChangeArrowheads="1"/>
            </p:cNvSpPr>
            <p:nvPr/>
          </p:nvSpPr>
          <p:spPr bwMode="auto">
            <a:xfrm>
              <a:off x="1417638" y="3646488"/>
              <a:ext cx="174625" cy="55562"/>
            </a:xfrm>
            <a:custGeom>
              <a:avLst/>
              <a:gdLst>
                <a:gd name="T0" fmla="*/ 243 w 487"/>
                <a:gd name="T1" fmla="*/ 155 h 156"/>
                <a:gd name="T2" fmla="*/ 0 w 487"/>
                <a:gd name="T3" fmla="*/ 155 h 156"/>
                <a:gd name="T4" fmla="*/ 0 w 487"/>
                <a:gd name="T5" fmla="*/ 0 h 156"/>
                <a:gd name="T6" fmla="*/ 486 w 487"/>
                <a:gd name="T7" fmla="*/ 0 h 156"/>
                <a:gd name="T8" fmla="*/ 486 w 487"/>
                <a:gd name="T9" fmla="*/ 155 h 156"/>
                <a:gd name="T10" fmla="*/ 243 w 487"/>
                <a:gd name="T11" fmla="*/ 155 h 156"/>
              </a:gdLst>
              <a:ahLst/>
              <a:cxnLst>
                <a:cxn ang="0">
                  <a:pos x="T0" y="T1"/>
                </a:cxn>
                <a:cxn ang="0">
                  <a:pos x="T2" y="T3"/>
                </a:cxn>
                <a:cxn ang="0">
                  <a:pos x="T4" y="T5"/>
                </a:cxn>
                <a:cxn ang="0">
                  <a:pos x="T6" y="T7"/>
                </a:cxn>
                <a:cxn ang="0">
                  <a:pos x="T8" y="T9"/>
                </a:cxn>
                <a:cxn ang="0">
                  <a:pos x="T10" y="T11"/>
                </a:cxn>
              </a:cxnLst>
              <a:rect l="0" t="0" r="r" b="b"/>
              <a:pathLst>
                <a:path w="487" h="156">
                  <a:moveTo>
                    <a:pt x="243" y="155"/>
                  </a:moveTo>
                  <a:lnTo>
                    <a:pt x="0" y="155"/>
                  </a:lnTo>
                  <a:lnTo>
                    <a:pt x="0" y="0"/>
                  </a:lnTo>
                  <a:lnTo>
                    <a:pt x="486" y="0"/>
                  </a:lnTo>
                  <a:lnTo>
                    <a:pt x="486" y="155"/>
                  </a:lnTo>
                  <a:lnTo>
                    <a:pt x="243" y="1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sp>
          <p:nvSpPr>
            <p:cNvPr id="165" name="Freeform 5"/>
            <p:cNvSpPr>
              <a:spLocks noChangeArrowheads="1"/>
            </p:cNvSpPr>
            <p:nvPr/>
          </p:nvSpPr>
          <p:spPr bwMode="auto">
            <a:xfrm>
              <a:off x="1417638" y="3757613"/>
              <a:ext cx="174625" cy="222250"/>
            </a:xfrm>
            <a:custGeom>
              <a:avLst/>
              <a:gdLst>
                <a:gd name="T0" fmla="*/ 243 w 487"/>
                <a:gd name="T1" fmla="*/ 617 h 618"/>
                <a:gd name="T2" fmla="*/ 0 w 487"/>
                <a:gd name="T3" fmla="*/ 617 h 618"/>
                <a:gd name="T4" fmla="*/ 0 w 487"/>
                <a:gd name="T5" fmla="*/ 0 h 618"/>
                <a:gd name="T6" fmla="*/ 486 w 487"/>
                <a:gd name="T7" fmla="*/ 0 h 618"/>
                <a:gd name="T8" fmla="*/ 486 w 487"/>
                <a:gd name="T9" fmla="*/ 617 h 618"/>
                <a:gd name="T10" fmla="*/ 243 w 487"/>
                <a:gd name="T11" fmla="*/ 617 h 618"/>
              </a:gdLst>
              <a:ahLst/>
              <a:cxnLst>
                <a:cxn ang="0">
                  <a:pos x="T0" y="T1"/>
                </a:cxn>
                <a:cxn ang="0">
                  <a:pos x="T2" y="T3"/>
                </a:cxn>
                <a:cxn ang="0">
                  <a:pos x="T4" y="T5"/>
                </a:cxn>
                <a:cxn ang="0">
                  <a:pos x="T6" y="T7"/>
                </a:cxn>
                <a:cxn ang="0">
                  <a:pos x="T8" y="T9"/>
                </a:cxn>
                <a:cxn ang="0">
                  <a:pos x="T10" y="T11"/>
                </a:cxn>
              </a:cxnLst>
              <a:rect l="0" t="0" r="r" b="b"/>
              <a:pathLst>
                <a:path w="487" h="618">
                  <a:moveTo>
                    <a:pt x="243" y="617"/>
                  </a:moveTo>
                  <a:lnTo>
                    <a:pt x="0" y="617"/>
                  </a:lnTo>
                  <a:lnTo>
                    <a:pt x="0" y="0"/>
                  </a:lnTo>
                  <a:lnTo>
                    <a:pt x="486" y="0"/>
                  </a:lnTo>
                  <a:lnTo>
                    <a:pt x="486" y="617"/>
                  </a:lnTo>
                  <a:lnTo>
                    <a:pt x="243" y="6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a:ea typeface="Arial"/>
                <a:cs typeface="Arial"/>
              </a:endParaRPr>
            </a:p>
          </p:txBody>
        </p:sp>
      </p:grpSp>
      <p:sp>
        <p:nvSpPr>
          <p:cNvPr id="10" name="Title 1"/>
          <p:cNvSpPr>
            <a:spLocks noGrp="1"/>
          </p:cNvSpPr>
          <p:nvPr>
            <p:ph type="title" hasCustomPrompt="1"/>
          </p:nvPr>
        </p:nvSpPr>
        <p:spPr>
          <a:xfrm>
            <a:off x="524933" y="2826568"/>
            <a:ext cx="822960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sp>
        <p:nvSpPr>
          <p:cNvPr id="12" name="Text Placeholder 11"/>
          <p:cNvSpPr>
            <a:spLocks noGrp="1"/>
          </p:cNvSpPr>
          <p:nvPr>
            <p:ph type="body" sz="quarter" idx="10" hasCustomPrompt="1"/>
          </p:nvPr>
        </p:nvSpPr>
        <p:spPr>
          <a:xfrm>
            <a:off x="524933" y="4096568"/>
            <a:ext cx="822960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5" name="Text Placeholder 13"/>
          <p:cNvSpPr>
            <a:spLocks noGrp="1"/>
          </p:cNvSpPr>
          <p:nvPr>
            <p:ph type="body" sz="quarter" idx="11" hasCustomPrompt="1"/>
          </p:nvPr>
        </p:nvSpPr>
        <p:spPr>
          <a:xfrm>
            <a:off x="525463" y="5145087"/>
            <a:ext cx="3157537" cy="498475"/>
          </a:xfrm>
          <a:prstGeom prst="rect">
            <a:avLst/>
          </a:prstGeom>
        </p:spPr>
        <p:txBody>
          <a:bodyPr vert="horz"/>
          <a:lstStyle>
            <a:lvl1pPr marL="0" marR="0" indent="0" algn="l" defTabSz="914400" rtl="0" fontAlgn="auto" latinLnBrk="0" hangingPunct="0">
              <a:lnSpc>
                <a:spcPct val="90000"/>
              </a:lnSpc>
              <a:spcBef>
                <a:spcPts val="0"/>
              </a:spcBef>
              <a:spcAft>
                <a:spcPts val="0"/>
              </a:spcAft>
              <a:buClrTx/>
              <a:buSzTx/>
              <a:buFontTx/>
              <a:buNone/>
              <a:tabLst/>
              <a:defRPr kumimoji="0" lang="en-US" sz="900" b="0" i="0" u="none" strike="noStrike" cap="all" spc="0" normalizeH="0" baseline="0" dirty="0">
                <a:ln>
                  <a:noFill/>
                </a:ln>
                <a:solidFill>
                  <a:srgbClr val="000000"/>
                </a:solidFill>
                <a:effectLst/>
                <a:uFillTx/>
                <a:latin typeface="Arial" charset="0"/>
                <a:ea typeface="Arial"/>
                <a:cs typeface="Arial"/>
                <a:sym typeface="Univers LT Std 55 Roman"/>
              </a:defRPr>
            </a:lvl1pPr>
          </a:lstStyle>
          <a:p>
            <a:pPr lvl="0"/>
            <a:r>
              <a:rPr lang="en-US" dirty="0" smtClean="0"/>
              <a:t>date</a:t>
            </a:r>
            <a:endParaRPr lang="en-US"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234692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3" name="Text Placeholder 22"/>
          <p:cNvSpPr>
            <a:spLocks noGrp="1"/>
          </p:cNvSpPr>
          <p:nvPr>
            <p:ph type="body" sz="quarter" idx="18"/>
          </p:nvPr>
        </p:nvSpPr>
        <p:spPr>
          <a:xfrm>
            <a:off x="394453"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6" name="Text Placeholder 22"/>
          <p:cNvSpPr>
            <a:spLocks noGrp="1"/>
          </p:cNvSpPr>
          <p:nvPr>
            <p:ph type="body" sz="quarter" idx="21"/>
          </p:nvPr>
        </p:nvSpPr>
        <p:spPr>
          <a:xfrm>
            <a:off x="6717237"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716571"/>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
        <p:nvSpPr>
          <p:cNvPr id="18" name="Text Placeholder 20"/>
          <p:cNvSpPr>
            <a:spLocks noGrp="1"/>
          </p:cNvSpPr>
          <p:nvPr>
            <p:ph type="body" sz="quarter" idx="14"/>
          </p:nvPr>
        </p:nvSpPr>
        <p:spPr>
          <a:xfrm>
            <a:off x="394453"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19" name="Text Placeholder 20"/>
          <p:cNvSpPr>
            <a:spLocks noGrp="1"/>
          </p:cNvSpPr>
          <p:nvPr>
            <p:ph type="body" sz="quarter" idx="15"/>
          </p:nvPr>
        </p:nvSpPr>
        <p:spPr>
          <a:xfrm>
            <a:off x="2508095"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1" name="Text Placeholder 20"/>
          <p:cNvSpPr>
            <a:spLocks noGrp="1"/>
          </p:cNvSpPr>
          <p:nvPr>
            <p:ph type="body" sz="quarter" idx="16"/>
          </p:nvPr>
        </p:nvSpPr>
        <p:spPr>
          <a:xfrm>
            <a:off x="4612666" y="1993110"/>
            <a:ext cx="2048256" cy="155594"/>
          </a:xfrm>
          <a:prstGeom prst="rect">
            <a:avLst/>
          </a:prstGeom>
          <a:solidFill>
            <a:schemeClr val="tx1"/>
          </a:solidFill>
          <a:ln>
            <a:noFill/>
          </a:ln>
        </p:spPr>
        <p:txBody>
          <a:bodyPr vert="horz" anchor="ctr"/>
          <a:lstStyle>
            <a:lvl1pPr marL="57150" indent="0">
              <a:buNone/>
              <a:defRPr sz="900">
                <a:solidFill>
                  <a:schemeClr val="tx1"/>
                </a:solidFill>
              </a:defRPr>
            </a:lvl1pPr>
          </a:lstStyle>
          <a:p>
            <a:pPr lvl="0"/>
            <a:endParaRPr lang="en-US" dirty="0"/>
          </a:p>
        </p:txBody>
      </p:sp>
      <p:sp>
        <p:nvSpPr>
          <p:cNvPr id="22" name="Text Placeholder 20"/>
          <p:cNvSpPr>
            <a:spLocks noGrp="1"/>
          </p:cNvSpPr>
          <p:nvPr>
            <p:ph type="body" sz="quarter" idx="17"/>
          </p:nvPr>
        </p:nvSpPr>
        <p:spPr>
          <a:xfrm>
            <a:off x="6717237"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4" name="Text Placeholder 22"/>
          <p:cNvSpPr>
            <a:spLocks noGrp="1"/>
          </p:cNvSpPr>
          <p:nvPr>
            <p:ph type="body" sz="quarter" idx="19"/>
          </p:nvPr>
        </p:nvSpPr>
        <p:spPr>
          <a:xfrm>
            <a:off x="2508095"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5" name="Text Placeholder 22"/>
          <p:cNvSpPr>
            <a:spLocks noGrp="1"/>
          </p:cNvSpPr>
          <p:nvPr>
            <p:ph type="body" sz="quarter" idx="20"/>
          </p:nvPr>
        </p:nvSpPr>
        <p:spPr>
          <a:xfrm>
            <a:off x="4612666"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C0B0B"/>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8" name="Text Placeholder 27"/>
          <p:cNvSpPr>
            <a:spLocks noGrp="1"/>
          </p:cNvSpPr>
          <p:nvPr>
            <p:ph type="body" sz="quarter" idx="22"/>
          </p:nvPr>
        </p:nvSpPr>
        <p:spPr>
          <a:xfrm>
            <a:off x="394453"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29" name="Text Placeholder 27"/>
          <p:cNvSpPr>
            <a:spLocks noGrp="1"/>
          </p:cNvSpPr>
          <p:nvPr>
            <p:ph type="body" sz="quarter" idx="23"/>
          </p:nvPr>
        </p:nvSpPr>
        <p:spPr>
          <a:xfrm>
            <a:off x="2508095"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0" name="Text Placeholder 27"/>
          <p:cNvSpPr>
            <a:spLocks noGrp="1"/>
          </p:cNvSpPr>
          <p:nvPr>
            <p:ph type="body" sz="quarter" idx="24"/>
          </p:nvPr>
        </p:nvSpPr>
        <p:spPr>
          <a:xfrm>
            <a:off x="4612666"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rgbClr val="0C0B0B"/>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1" name="Text Placeholder 27"/>
          <p:cNvSpPr>
            <a:spLocks noGrp="1"/>
          </p:cNvSpPr>
          <p:nvPr>
            <p:ph type="body" sz="quarter" idx="25"/>
          </p:nvPr>
        </p:nvSpPr>
        <p:spPr>
          <a:xfrm>
            <a:off x="6717237"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12939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68590" y="1224395"/>
            <a:ext cx="8397875" cy="4549775"/>
          </a:xfrm>
          <a:prstGeom prst="rect">
            <a:avLst/>
          </a:prstGeom>
        </p:spPr>
        <p:txBody>
          <a:bodyPr/>
          <a:lstStyle>
            <a:lvl1pPr marL="173736" indent="-173736">
              <a:spcBef>
                <a:spcPts val="1200"/>
              </a:spcBef>
              <a:buFont typeface="Arial"/>
              <a:buChar char="•"/>
              <a:defRPr sz="1800"/>
            </a:lvl1pPr>
            <a:lvl3pPr marL="520700" indent="-177800">
              <a:spcBef>
                <a:spcPts val="1200"/>
              </a:spcBef>
              <a:buFont typeface="Arial"/>
              <a:buChar char="•"/>
              <a:tabLst/>
              <a:defRPr sz="1800"/>
            </a:lvl3pPr>
            <a:lvl5pPr marL="863600" indent="-177800">
              <a:spcBef>
                <a:spcPts val="1200"/>
              </a:spcBef>
              <a:buFont typeface="Arial"/>
              <a:buChar char="•"/>
              <a:defRPr sz="1800"/>
            </a:lvl5pPr>
            <a:lvl6pPr marL="1320800" indent="-176213">
              <a:spcBef>
                <a:spcPts val="1200"/>
              </a:spcBef>
              <a:buFont typeface="Arial"/>
              <a:buChar char="•"/>
              <a:defRPr sz="1800">
                <a:ea typeface="Arial"/>
              </a:defRPr>
            </a:lvl6pPr>
          </a:lstStyle>
          <a:p>
            <a:pPr lvl="0"/>
            <a:r>
              <a:rPr lang="en-US" dirty="0" smtClean="0"/>
              <a:t>Click to edit Master text styles</a:t>
            </a:r>
          </a:p>
          <a:p>
            <a:pPr lvl="2"/>
            <a:r>
              <a:rPr lang="en-US" dirty="0" smtClean="0"/>
              <a:t>Second level</a:t>
            </a:r>
          </a:p>
          <a:p>
            <a:pPr lvl="4"/>
            <a:r>
              <a:rPr lang="en-US" dirty="0" smtClean="0"/>
              <a:t>Third level</a:t>
            </a:r>
          </a:p>
          <a:p>
            <a:pPr lvl="5"/>
            <a:r>
              <a:rPr lang="en-US" dirty="0" smtClean="0"/>
              <a:t>Fourth level</a:t>
            </a:r>
            <a:endParaRPr lang="en-US" dirty="0"/>
          </a:p>
        </p:txBody>
      </p:sp>
    </p:spTree>
    <p:extLst>
      <p:ext uri="{BB962C8B-B14F-4D97-AF65-F5344CB8AC3E}">
        <p14:creationId xmlns:p14="http://schemas.microsoft.com/office/powerpoint/2010/main" val="396009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048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76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403728" y="2858447"/>
            <a:ext cx="2690957"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8" name="Text Placeholder 6"/>
          <p:cNvSpPr>
            <a:spLocks noGrp="1"/>
          </p:cNvSpPr>
          <p:nvPr>
            <p:ph type="body" sz="quarter" idx="11" hasCustomPrompt="1"/>
          </p:nvPr>
        </p:nvSpPr>
        <p:spPr>
          <a:xfrm>
            <a:off x="403728" y="1154550"/>
            <a:ext cx="4607504"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594574"/>
            <a:ext cx="4607504" cy="1257154"/>
          </a:xfrm>
          <a:prstGeom prst="rect">
            <a:avLst/>
          </a:prstGeom>
        </p:spPr>
        <p:txBody>
          <a:bodyPr vert="horz" lIns="0"/>
          <a:lstStyle>
            <a:lvl1pPr marL="0" indent="0">
              <a:buNone/>
              <a:defRPr sz="1600" baseline="0">
                <a:solidFill>
                  <a:schemeClr val="accent4"/>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13" name="Text Placeholder 4"/>
          <p:cNvSpPr>
            <a:spLocks noGrp="1"/>
          </p:cNvSpPr>
          <p:nvPr>
            <p:ph type="body" sz="quarter" idx="13"/>
          </p:nvPr>
        </p:nvSpPr>
        <p:spPr>
          <a:xfrm>
            <a:off x="3301129" y="2858447"/>
            <a:ext cx="2591272" cy="1875189"/>
          </a:xfrm>
          <a:prstGeom prst="rect">
            <a:avLst/>
          </a:prstGeom>
        </p:spPr>
        <p:txBody>
          <a:bodyPr lIns="0"/>
          <a:lstStyle>
            <a:lvl1pPr marL="171450" indent="-171450">
              <a:lnSpc>
                <a:spcPct val="120000"/>
              </a:lnSpc>
              <a:spcBef>
                <a:spcPts val="1200"/>
              </a:spcBef>
              <a:buFont typeface="Arial"/>
              <a:buChar char="•"/>
              <a:defRPr sz="1200"/>
            </a:lvl1pPr>
            <a:lvl3pPr>
              <a:spcBef>
                <a:spcPts val="1200"/>
              </a:spcBef>
              <a:defRPr sz="1200"/>
            </a:lvl3pPr>
            <a:lvl5pPr>
              <a:spcBef>
                <a:spcPts val="1200"/>
              </a:spcBef>
              <a:defRPr sz="1200"/>
            </a:lvl5pPr>
            <a:lvl6pPr marL="854075" indent="-230188">
              <a:spcBef>
                <a:spcPts val="1200"/>
              </a:spcBef>
              <a:buFont typeface="Arial"/>
              <a:buChar char="•"/>
              <a:defRPr sz="1200"/>
            </a:lvl6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6222201" y="1686934"/>
            <a:ext cx="2532063"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6222201" y="2067929"/>
            <a:ext cx="2532063" cy="3709281"/>
          </a:xfrm>
          <a:prstGeom prst="rect">
            <a:avLst/>
          </a:prstGeom>
          <a:solidFill>
            <a:schemeClr val="bg1"/>
          </a:solidFill>
          <a:ln w="12700">
            <a:solidFill>
              <a:srgbClr val="66BCDB"/>
            </a:solidFill>
            <a:miter lim="400000"/>
          </a:ln>
        </p:spPr>
        <p:txBody>
          <a:bodyPr lIns="182880" tIns="320040" rIns="182880" anchor="t" anchorCtr="0"/>
          <a:lstStyle>
            <a:lvl1pPr>
              <a:lnSpc>
                <a:spcPct val="120000"/>
              </a:lnSpc>
              <a:buFontTx/>
              <a:buNone/>
              <a:defRPr lang="en-US" sz="1400" b="1"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50" name="Picture Placeholder 49"/>
          <p:cNvSpPr>
            <a:spLocks noGrp="1"/>
          </p:cNvSpPr>
          <p:nvPr>
            <p:ph type="pic" sz="quarter" idx="34" hasCustomPrompt="1"/>
          </p:nvPr>
        </p:nvSpPr>
        <p:spPr>
          <a:xfrm>
            <a:off x="407978"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1" name="Picture Placeholder 49"/>
          <p:cNvSpPr>
            <a:spLocks noGrp="1"/>
          </p:cNvSpPr>
          <p:nvPr>
            <p:ph type="pic" sz="quarter" idx="35" hasCustomPrompt="1"/>
          </p:nvPr>
        </p:nvSpPr>
        <p:spPr>
          <a:xfrm>
            <a:off x="1827070"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2" name="Picture Placeholder 49"/>
          <p:cNvSpPr>
            <a:spLocks noGrp="1"/>
          </p:cNvSpPr>
          <p:nvPr>
            <p:ph type="pic" sz="quarter" idx="36" hasCustomPrompt="1"/>
          </p:nvPr>
        </p:nvSpPr>
        <p:spPr>
          <a:xfrm>
            <a:off x="3246162"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
        <p:nvSpPr>
          <p:cNvPr id="53" name="Picture Placeholder 49"/>
          <p:cNvSpPr>
            <a:spLocks noGrp="1"/>
          </p:cNvSpPr>
          <p:nvPr>
            <p:ph type="pic" sz="quarter" idx="37" hasCustomPrompt="1"/>
          </p:nvPr>
        </p:nvSpPr>
        <p:spPr>
          <a:xfrm>
            <a:off x="4665255" y="5094941"/>
            <a:ext cx="1197264" cy="690927"/>
          </a:xfrm>
          <a:prstGeom prst="rect">
            <a:avLst/>
          </a:prstGeom>
        </p:spPr>
        <p:txBody>
          <a:bodyPr vert="horz" tIns="0" rIns="0" bIns="0">
            <a:noAutofit/>
          </a:bodyPr>
          <a:lstStyle>
            <a:lvl1pPr marL="0" indent="0">
              <a:buNone/>
              <a:defRPr sz="1100"/>
            </a:lvl1pPr>
          </a:lstStyle>
          <a:p>
            <a:r>
              <a:rPr lang="en-US" dirty="0" smtClean="0"/>
              <a:t>Logo</a:t>
            </a:r>
            <a:endParaRPr lang="en-US" dirty="0"/>
          </a:p>
        </p:txBody>
      </p:sp>
    </p:spTree>
    <p:extLst>
      <p:ext uri="{BB962C8B-B14F-4D97-AF65-F5344CB8AC3E}">
        <p14:creationId xmlns:p14="http://schemas.microsoft.com/office/powerpoint/2010/main" val="229744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277141"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277141" cy="40584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930100" y="1259242"/>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930100" y="1640237"/>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
        <p:nvSpPr>
          <p:cNvPr id="29" name="Text Placeholder 20"/>
          <p:cNvSpPr>
            <a:spLocks noGrp="1"/>
          </p:cNvSpPr>
          <p:nvPr>
            <p:ph type="body" sz="quarter" idx="16"/>
          </p:nvPr>
        </p:nvSpPr>
        <p:spPr>
          <a:xfrm>
            <a:off x="5930100" y="3617157"/>
            <a:ext cx="28254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30" name="Text Placeholder 20"/>
          <p:cNvSpPr>
            <a:spLocks noGrp="1"/>
          </p:cNvSpPr>
          <p:nvPr>
            <p:ph type="body" sz="quarter" idx="17" hasCustomPrompt="1"/>
          </p:nvPr>
        </p:nvSpPr>
        <p:spPr>
          <a:xfrm>
            <a:off x="5930100" y="3998152"/>
            <a:ext cx="2825496" cy="1654849"/>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4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127285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dirty="0" smtClean="0"/>
              <a:t>Click to edit Master title style</a:t>
            </a:r>
            <a:endParaRPr lang="en-US" dirty="0"/>
          </a:p>
        </p:txBody>
      </p:sp>
      <p:sp>
        <p:nvSpPr>
          <p:cNvPr id="8" name="Text Placeholder 6"/>
          <p:cNvSpPr>
            <a:spLocks noGrp="1"/>
          </p:cNvSpPr>
          <p:nvPr>
            <p:ph type="body" sz="quarter" idx="11" hasCustomPrompt="1"/>
          </p:nvPr>
        </p:nvSpPr>
        <p:spPr>
          <a:xfrm>
            <a:off x="403728" y="1230750"/>
            <a:ext cx="5477379" cy="336118"/>
          </a:xfrm>
          <a:prstGeom prst="rect">
            <a:avLst/>
          </a:prstGeom>
        </p:spPr>
        <p:txBody>
          <a:bodyPr vert="horz" lIns="0"/>
          <a:lstStyle>
            <a:lvl1pPr marL="0" indent="0">
              <a:buNone/>
              <a:defRPr sz="2000" b="1">
                <a:solidFill>
                  <a:schemeClr val="tx1"/>
                </a:solidFill>
              </a:defRPr>
            </a:lvl1pPr>
          </a:lstStyle>
          <a:p>
            <a:pPr lvl="0"/>
            <a:r>
              <a:rPr lang="en-US" dirty="0" smtClean="0"/>
              <a:t>Subtitle</a:t>
            </a:r>
            <a:endParaRPr lang="en-US" dirty="0"/>
          </a:p>
        </p:txBody>
      </p:sp>
      <p:sp>
        <p:nvSpPr>
          <p:cNvPr id="10" name="Text Placeholder 9"/>
          <p:cNvSpPr>
            <a:spLocks noGrp="1"/>
          </p:cNvSpPr>
          <p:nvPr>
            <p:ph type="body" sz="quarter" idx="12"/>
          </p:nvPr>
        </p:nvSpPr>
        <p:spPr>
          <a:xfrm>
            <a:off x="403728" y="1823173"/>
            <a:ext cx="5477380" cy="1262927"/>
          </a:xfrm>
          <a:prstGeom prst="rect">
            <a:avLst/>
          </a:prstGeom>
        </p:spPr>
        <p:txBody>
          <a:bodyPr vert="horz" lIns="0"/>
          <a:lstStyle>
            <a:lvl1pPr marL="0" indent="0">
              <a:buNone/>
              <a:defRPr sz="1600" baseline="0">
                <a:solidFill>
                  <a:srgbClr val="7D7F7F"/>
                </a:solidFill>
              </a:defRPr>
            </a:lvl1pPr>
            <a:lvl2pPr marL="0" indent="0">
              <a:buNone/>
              <a:defRPr/>
            </a:lvl2pPr>
            <a:lvl3pPr marL="173038" indent="0">
              <a:buNone/>
              <a:defRPr/>
            </a:lvl3pPr>
            <a:lvl4pPr marL="0" indent="0">
              <a:buNone/>
              <a:defRPr/>
            </a:lvl4pPr>
            <a:lvl5pPr marL="404813" indent="0">
              <a:buNone/>
              <a:defRPr/>
            </a:lvl5pPr>
          </a:lstStyle>
          <a:p>
            <a:pPr lvl="0"/>
            <a:r>
              <a:rPr lang="en-US" dirty="0" smtClean="0"/>
              <a:t>Click to edit Master text styles</a:t>
            </a:r>
            <a:endParaRPr lang="en-US" dirty="0"/>
          </a:p>
        </p:txBody>
      </p:sp>
      <p:sp>
        <p:nvSpPr>
          <p:cNvPr id="23" name="Text Placeholder 20"/>
          <p:cNvSpPr>
            <a:spLocks noGrp="1"/>
          </p:cNvSpPr>
          <p:nvPr>
            <p:ph type="body" sz="quarter" idx="14"/>
          </p:nvPr>
        </p:nvSpPr>
        <p:spPr>
          <a:xfrm>
            <a:off x="529042" y="3195284"/>
            <a:ext cx="5233796" cy="374904"/>
          </a:xfrm>
          <a:prstGeom prst="rect">
            <a:avLst/>
          </a:prstGeom>
          <a:solidFill>
            <a:srgbClr val="219DC3"/>
          </a:solidFill>
          <a:ln>
            <a:solidFill>
              <a:srgbClr val="179FC8"/>
            </a:solidFill>
          </a:ln>
        </p:spPr>
        <p:txBody>
          <a:bodyPr vert="horz" anchor="ctr"/>
          <a:lstStyle>
            <a:lvl1pPr marL="57150" indent="0">
              <a:buNone/>
              <a:defRPr sz="1600">
                <a:solidFill>
                  <a:schemeClr val="bg1"/>
                </a:solidFill>
              </a:defRPr>
            </a:lvl1pPr>
          </a:lstStyle>
          <a:p>
            <a:pPr lvl="0"/>
            <a:r>
              <a:rPr lang="en-US" dirty="0" smtClean="0"/>
              <a:t>Click to edit</a:t>
            </a:r>
            <a:endParaRPr lang="en-US" dirty="0"/>
          </a:p>
        </p:txBody>
      </p:sp>
      <p:sp>
        <p:nvSpPr>
          <p:cNvPr id="24" name="Text Placeholder 20"/>
          <p:cNvSpPr>
            <a:spLocks noGrp="1"/>
          </p:cNvSpPr>
          <p:nvPr>
            <p:ph type="body" sz="quarter" idx="15" hasCustomPrompt="1"/>
          </p:nvPr>
        </p:nvSpPr>
        <p:spPr>
          <a:xfrm>
            <a:off x="529042" y="3576279"/>
            <a:ext cx="5233796" cy="2303821"/>
          </a:xfrm>
          <a:prstGeom prst="rect">
            <a:avLst/>
          </a:prstGeom>
          <a:solidFill>
            <a:schemeClr val="bg1"/>
          </a:solidFill>
          <a:ln w="12700">
            <a:solidFill>
              <a:srgbClr val="66BCDB"/>
            </a:solidFill>
            <a:miter lim="400000"/>
          </a:ln>
        </p:spPr>
        <p:txBody>
          <a:bodyPr lIns="182880" tIns="182880" rIns="182880" anchor="t" anchorCtr="0"/>
          <a:lstStyle>
            <a:lvl1pPr marL="0" indent="0">
              <a:lnSpc>
                <a:spcPct val="120000"/>
              </a:lnSpc>
              <a:buFontTx/>
              <a:buNone/>
              <a:defRPr lang="en-US" sz="1600" b="0" dirty="0">
                <a:ea typeface="Arial"/>
              </a:defRPr>
            </a:lvl1pPr>
            <a:lvl2pPr>
              <a:defRPr sz="1400">
                <a:solidFill>
                  <a:schemeClr val="accent1"/>
                </a:solidFill>
              </a:defRPr>
            </a:lvl2pPr>
            <a:lvl3pPr marL="233363" indent="-233363">
              <a:defRPr/>
            </a:lvl3pPr>
          </a:lstStyle>
          <a:p>
            <a:pPr marL="0" lvl="0" indent="0">
              <a:lnSpc>
                <a:spcPct val="120000"/>
              </a:lnSpc>
              <a:buClrTx/>
              <a:buSzTx/>
              <a:buFontTx/>
              <a:buNone/>
            </a:pPr>
            <a:r>
              <a:rPr lang="en-US" dirty="0" smtClean="0"/>
              <a:t>“Quote here.”</a:t>
            </a:r>
          </a:p>
        </p:txBody>
      </p:sp>
    </p:spTree>
    <p:extLst>
      <p:ext uri="{BB962C8B-B14F-4D97-AF65-F5344CB8AC3E}">
        <p14:creationId xmlns:p14="http://schemas.microsoft.com/office/powerpoint/2010/main" val="395847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ight Subhead Space for Graphic">
    <p:spTree>
      <p:nvGrpSpPr>
        <p:cNvPr id="1" name=""/>
        <p:cNvGrpSpPr/>
        <p:nvPr/>
      </p:nvGrpSpPr>
      <p:grpSpPr>
        <a:xfrm>
          <a:off x="0" y="0"/>
          <a:ext cx="0" cy="0"/>
          <a:chOff x="0" y="0"/>
          <a:chExt cx="0" cy="0"/>
        </a:xfrm>
      </p:grpSpPr>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1591056"/>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Tree>
    <p:extLst>
      <p:ext uri="{BB962C8B-B14F-4D97-AF65-F5344CB8AC3E}">
        <p14:creationId xmlns:p14="http://schemas.microsoft.com/office/powerpoint/2010/main" val="235933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3" name="Text Placeholder 22"/>
          <p:cNvSpPr>
            <a:spLocks noGrp="1"/>
          </p:cNvSpPr>
          <p:nvPr>
            <p:ph type="body" sz="quarter" idx="18"/>
          </p:nvPr>
        </p:nvSpPr>
        <p:spPr>
          <a:xfrm>
            <a:off x="394453"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6" name="Text Placeholder 22"/>
          <p:cNvSpPr>
            <a:spLocks noGrp="1"/>
          </p:cNvSpPr>
          <p:nvPr>
            <p:ph type="body" sz="quarter" idx="21"/>
          </p:nvPr>
        </p:nvSpPr>
        <p:spPr>
          <a:xfrm>
            <a:off x="6717237"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 name="Title 1"/>
          <p:cNvSpPr>
            <a:spLocks noGrp="1"/>
          </p:cNvSpPr>
          <p:nvPr>
            <p:ph type="title"/>
          </p:nvPr>
        </p:nvSpPr>
        <p:spPr>
          <a:xfrm>
            <a:off x="403728" y="274638"/>
            <a:ext cx="8398160" cy="440795"/>
          </a:xfrm>
        </p:spPr>
        <p:txBody>
          <a:bodyPr/>
          <a:lstStyle/>
          <a:p>
            <a:r>
              <a:rPr lang="en-US" smtClean="0"/>
              <a:t>Click to edit Master title style</a:t>
            </a:r>
            <a:endParaRPr lang="en-US"/>
          </a:p>
        </p:txBody>
      </p:sp>
      <p:sp>
        <p:nvSpPr>
          <p:cNvPr id="8" name="Text Placeholder 6"/>
          <p:cNvSpPr>
            <a:spLocks noGrp="1"/>
          </p:cNvSpPr>
          <p:nvPr>
            <p:ph type="body" sz="quarter" idx="11" hasCustomPrompt="1"/>
          </p:nvPr>
        </p:nvSpPr>
        <p:spPr>
          <a:xfrm>
            <a:off x="403728" y="1152143"/>
            <a:ext cx="5897880" cy="716571"/>
          </a:xfrm>
          <a:prstGeom prst="rect">
            <a:avLst/>
          </a:prstGeom>
        </p:spPr>
        <p:txBody>
          <a:bodyPr vert="horz" lIns="0"/>
          <a:lstStyle>
            <a:lvl1pPr marL="0" indent="0">
              <a:buNone/>
              <a:defRPr sz="1600" b="0">
                <a:solidFill>
                  <a:srgbClr val="7D7F7F"/>
                </a:solidFill>
              </a:defRPr>
            </a:lvl1pPr>
          </a:lstStyle>
          <a:p>
            <a:pPr lvl="0"/>
            <a:r>
              <a:rPr lang="en-US" dirty="0" smtClean="0"/>
              <a:t>Subtitle</a:t>
            </a:r>
            <a:endParaRPr lang="en-US" dirty="0"/>
          </a:p>
        </p:txBody>
      </p:sp>
      <p:sp>
        <p:nvSpPr>
          <p:cNvPr id="18" name="Text Placeholder 20"/>
          <p:cNvSpPr>
            <a:spLocks noGrp="1"/>
          </p:cNvSpPr>
          <p:nvPr>
            <p:ph type="body" sz="quarter" idx="14"/>
          </p:nvPr>
        </p:nvSpPr>
        <p:spPr>
          <a:xfrm>
            <a:off x="394453"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19" name="Text Placeholder 20"/>
          <p:cNvSpPr>
            <a:spLocks noGrp="1"/>
          </p:cNvSpPr>
          <p:nvPr>
            <p:ph type="body" sz="quarter" idx="15"/>
          </p:nvPr>
        </p:nvSpPr>
        <p:spPr>
          <a:xfrm>
            <a:off x="2508095"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1" name="Text Placeholder 20"/>
          <p:cNvSpPr>
            <a:spLocks noGrp="1"/>
          </p:cNvSpPr>
          <p:nvPr>
            <p:ph type="body" sz="quarter" idx="16"/>
          </p:nvPr>
        </p:nvSpPr>
        <p:spPr>
          <a:xfrm>
            <a:off x="4612666" y="1993110"/>
            <a:ext cx="2048256" cy="155594"/>
          </a:xfrm>
          <a:prstGeom prst="rect">
            <a:avLst/>
          </a:prstGeom>
          <a:solidFill>
            <a:schemeClr val="tx1"/>
          </a:solidFill>
          <a:ln>
            <a:noFill/>
          </a:ln>
        </p:spPr>
        <p:txBody>
          <a:bodyPr vert="horz" anchor="ctr"/>
          <a:lstStyle>
            <a:lvl1pPr marL="57150" indent="0">
              <a:buNone/>
              <a:defRPr sz="900">
                <a:solidFill>
                  <a:schemeClr val="tx1"/>
                </a:solidFill>
              </a:defRPr>
            </a:lvl1pPr>
          </a:lstStyle>
          <a:p>
            <a:pPr lvl="0"/>
            <a:endParaRPr lang="en-US" dirty="0"/>
          </a:p>
        </p:txBody>
      </p:sp>
      <p:sp>
        <p:nvSpPr>
          <p:cNvPr id="22" name="Text Placeholder 20"/>
          <p:cNvSpPr>
            <a:spLocks noGrp="1"/>
          </p:cNvSpPr>
          <p:nvPr>
            <p:ph type="body" sz="quarter" idx="17"/>
          </p:nvPr>
        </p:nvSpPr>
        <p:spPr>
          <a:xfrm>
            <a:off x="6717237" y="1993110"/>
            <a:ext cx="2048256" cy="155594"/>
          </a:xfrm>
          <a:prstGeom prst="rect">
            <a:avLst/>
          </a:prstGeom>
          <a:solidFill>
            <a:srgbClr val="179FC8"/>
          </a:solidFill>
          <a:ln>
            <a:noFill/>
          </a:ln>
        </p:spPr>
        <p:txBody>
          <a:bodyPr vert="horz" anchor="ctr"/>
          <a:lstStyle>
            <a:lvl1pPr marL="57150" indent="0">
              <a:buNone/>
              <a:defRPr sz="900">
                <a:solidFill>
                  <a:schemeClr val="accent1"/>
                </a:solidFill>
              </a:defRPr>
            </a:lvl1pPr>
          </a:lstStyle>
          <a:p>
            <a:pPr lvl="0"/>
            <a:endParaRPr lang="en-US" dirty="0"/>
          </a:p>
        </p:txBody>
      </p:sp>
      <p:sp>
        <p:nvSpPr>
          <p:cNvPr id="24" name="Text Placeholder 22"/>
          <p:cNvSpPr>
            <a:spLocks noGrp="1"/>
          </p:cNvSpPr>
          <p:nvPr>
            <p:ph type="body" sz="quarter" idx="19"/>
          </p:nvPr>
        </p:nvSpPr>
        <p:spPr>
          <a:xfrm>
            <a:off x="2508095"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0A2CD"/>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5" name="Text Placeholder 22"/>
          <p:cNvSpPr>
            <a:spLocks noGrp="1"/>
          </p:cNvSpPr>
          <p:nvPr>
            <p:ph type="body" sz="quarter" idx="20"/>
          </p:nvPr>
        </p:nvSpPr>
        <p:spPr>
          <a:xfrm>
            <a:off x="4612666" y="2185991"/>
            <a:ext cx="2036692" cy="508223"/>
          </a:xfrm>
        </p:spPr>
        <p:txBody>
          <a:bodyPr lIns="0"/>
          <a:lstStyle>
            <a:lvl1pPr marL="0" marR="0" indent="0" algn="l" defTabSz="914400" rtl="0" fontAlgn="auto" latinLnBrk="0" hangingPunct="0">
              <a:lnSpc>
                <a:spcPct val="100000"/>
              </a:lnSpc>
              <a:spcBef>
                <a:spcPts val="0"/>
              </a:spcBef>
              <a:spcAft>
                <a:spcPts val="0"/>
              </a:spcAft>
              <a:buClrTx/>
              <a:buSzTx/>
              <a:buFontTx/>
              <a:buNone/>
              <a:tabLst/>
              <a:defRPr kumimoji="0" lang="en-US" sz="1200" b="0" i="0" u="none" strike="noStrike" cap="none" spc="0" normalizeH="0" baseline="0" dirty="0" smtClean="0">
                <a:ln>
                  <a:noFill/>
                </a:ln>
                <a:solidFill>
                  <a:srgbClr val="0C0B0B"/>
                </a:solidFill>
                <a:effectLst/>
                <a:uFillTx/>
                <a:latin typeface="Arial" charset="0"/>
                <a:ea typeface="Arial" charset="0"/>
                <a:cs typeface="Arial" charset="0"/>
                <a:sym typeface="Univers LT Std 55 Roman"/>
              </a:defRPr>
            </a:lvl1pPr>
          </a:lstStyle>
          <a:p>
            <a:pPr lvl="0"/>
            <a:r>
              <a:rPr lang="en-US" dirty="0" smtClean="0"/>
              <a:t>Click to edit Master text styles</a:t>
            </a:r>
            <a:endParaRPr lang="en-US" dirty="0"/>
          </a:p>
        </p:txBody>
      </p:sp>
      <p:sp>
        <p:nvSpPr>
          <p:cNvPr id="28" name="Text Placeholder 27"/>
          <p:cNvSpPr>
            <a:spLocks noGrp="1"/>
          </p:cNvSpPr>
          <p:nvPr>
            <p:ph type="body" sz="quarter" idx="22"/>
          </p:nvPr>
        </p:nvSpPr>
        <p:spPr>
          <a:xfrm>
            <a:off x="394453"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29" name="Text Placeholder 27"/>
          <p:cNvSpPr>
            <a:spLocks noGrp="1"/>
          </p:cNvSpPr>
          <p:nvPr>
            <p:ph type="body" sz="quarter" idx="23"/>
          </p:nvPr>
        </p:nvSpPr>
        <p:spPr>
          <a:xfrm>
            <a:off x="2508095"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0" name="Text Placeholder 27"/>
          <p:cNvSpPr>
            <a:spLocks noGrp="1"/>
          </p:cNvSpPr>
          <p:nvPr>
            <p:ph type="body" sz="quarter" idx="24"/>
          </p:nvPr>
        </p:nvSpPr>
        <p:spPr>
          <a:xfrm>
            <a:off x="4612666"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rgbClr val="0C0B0B"/>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
        <p:nvSpPr>
          <p:cNvPr id="31" name="Text Placeholder 27"/>
          <p:cNvSpPr>
            <a:spLocks noGrp="1"/>
          </p:cNvSpPr>
          <p:nvPr>
            <p:ph type="body" sz="quarter" idx="25"/>
          </p:nvPr>
        </p:nvSpPr>
        <p:spPr>
          <a:xfrm>
            <a:off x="6717237" y="2757491"/>
            <a:ext cx="2036692" cy="2613025"/>
          </a:xfrm>
        </p:spPr>
        <p:txBody>
          <a:bodyPr lIns="0"/>
          <a:lstStyle>
            <a:lvl1pPr marL="171450" indent="-171450">
              <a:lnSpc>
                <a:spcPct val="120000"/>
              </a:lnSpc>
              <a:buClrTx/>
              <a:buFont typeface="Arial"/>
              <a:buChar char="•"/>
              <a:defRPr kumimoji="0" lang="en-US" sz="1200" b="0" i="0" u="none" strike="noStrike" cap="none" spc="0" normalizeH="0" baseline="0" smtClean="0">
                <a:ln>
                  <a:noFill/>
                </a:ln>
                <a:solidFill>
                  <a:schemeClr val="accent1"/>
                </a:solidFill>
                <a:effectLst/>
                <a:uFillTx/>
                <a:latin typeface="Arial"/>
                <a:ea typeface="Arial" charset="0"/>
                <a:cs typeface="Arial"/>
                <a:sym typeface="Trade Gothic Bold"/>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57685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Image 1">
    <p:spTree>
      <p:nvGrpSpPr>
        <p:cNvPr id="1" name=""/>
        <p:cNvGrpSpPr/>
        <p:nvPr/>
      </p:nvGrpSpPr>
      <p:grpSpPr>
        <a:xfrm>
          <a:off x="0" y="0"/>
          <a:ext cx="0" cy="0"/>
          <a:chOff x="0" y="0"/>
          <a:chExt cx="0" cy="0"/>
        </a:xfrm>
      </p:grpSpPr>
      <p:pic>
        <p:nvPicPr>
          <p:cNvPr id="2" name="Picture 1" descr="iStock_000020604690_Doubl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6" t="13316" r="9058" b="31850"/>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96907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Image 2">
    <p:spTree>
      <p:nvGrpSpPr>
        <p:cNvPr id="1" name=""/>
        <p:cNvGrpSpPr/>
        <p:nvPr/>
      </p:nvGrpSpPr>
      <p:grpSpPr>
        <a:xfrm>
          <a:off x="0" y="0"/>
          <a:ext cx="0" cy="0"/>
          <a:chOff x="0" y="0"/>
          <a:chExt cx="0" cy="0"/>
        </a:xfrm>
      </p:grpSpPr>
      <p:pic>
        <p:nvPicPr>
          <p:cNvPr id="3" name="Picture 2" descr="iStock_31042804_XXLARGE-bw.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1" r="28190" b="26513"/>
          <a:stretch/>
        </p:blipFill>
        <p:spPr>
          <a:xfrm>
            <a:off x="0" y="0"/>
            <a:ext cx="9144000" cy="6858000"/>
          </a:xfrm>
          <a:prstGeom prst="rect">
            <a:avLst/>
          </a:prstGeom>
        </p:spPr>
      </p:pic>
      <p:sp>
        <p:nvSpPr>
          <p:cNvPr id="25" name="Shape 25"/>
          <p:cNvSpPr/>
          <p:nvPr/>
        </p:nvSpPr>
        <p:spPr>
          <a:xfrm>
            <a:off x="-35124" y="-25400"/>
            <a:ext cx="6150042" cy="6900085"/>
          </a:xfrm>
          <a:prstGeom prst="rect">
            <a:avLst/>
          </a:prstGeom>
          <a:solidFill>
            <a:srgbClr val="00A2CD">
              <a:alpha val="90000"/>
            </a:srgbClr>
          </a:solidFill>
          <a:ln w="12700">
            <a:miter lim="400000"/>
          </a:ln>
        </p:spPr>
        <p:txBody>
          <a:bodyPr lIns="45719" rIns="45719" anchor="ctr"/>
          <a:lstStyle/>
          <a:p>
            <a:pPr>
              <a:defRPr sz="1600">
                <a:solidFill>
                  <a:srgbClr val="0E4D69"/>
                </a:solidFill>
                <a:latin typeface="Times"/>
                <a:ea typeface="Times"/>
                <a:cs typeface="Times"/>
                <a:sym typeface="Times"/>
              </a:defRPr>
            </a:pPr>
            <a:endParaRPr sz="1600" dirty="0">
              <a:solidFill>
                <a:srgbClr val="0E4D69"/>
              </a:solidFill>
              <a:latin typeface="Times"/>
              <a:ea typeface="Times"/>
              <a:cs typeface="Times"/>
              <a:sym typeface="Times"/>
            </a:endParaRPr>
          </a:p>
        </p:txBody>
      </p:sp>
      <p:sp>
        <p:nvSpPr>
          <p:cNvPr id="13" name="Text Placeholder 11"/>
          <p:cNvSpPr>
            <a:spLocks noGrp="1"/>
          </p:cNvSpPr>
          <p:nvPr>
            <p:ph type="body" sz="quarter" idx="10" hasCustomPrompt="1"/>
          </p:nvPr>
        </p:nvSpPr>
        <p:spPr>
          <a:xfrm>
            <a:off x="628838" y="4108113"/>
            <a:ext cx="5486080" cy="914400"/>
          </a:xfrm>
          <a:prstGeom prst="rect">
            <a:avLst/>
          </a:prstGeom>
        </p:spPr>
        <p:txBody>
          <a:bodyPr vert="horz"/>
          <a:lstStyle>
            <a:lvl1pPr marL="0" marR="0" indent="0" algn="l" defTabSz="914400" rtl="0" fontAlgn="auto" latinLnBrk="0" hangingPunct="0">
              <a:lnSpc>
                <a:spcPct val="100000"/>
              </a:lnSpc>
              <a:spcBef>
                <a:spcPts val="0"/>
              </a:spcBef>
              <a:spcAft>
                <a:spcPts val="0"/>
              </a:spcAft>
              <a:buClrTx/>
              <a:buSzTx/>
              <a:buFontTx/>
              <a:buNone/>
              <a:tabLst/>
              <a:defRPr kumimoji="0" lang="en-US" sz="1800" b="1" i="0" u="none" strike="noStrike" cap="all" spc="0" normalizeH="0" baseline="0" dirty="0">
                <a:ln>
                  <a:noFill/>
                </a:ln>
                <a:solidFill>
                  <a:srgbClr val="000000"/>
                </a:solidFill>
                <a:effectLst/>
                <a:uFillTx/>
                <a:latin typeface="Arial"/>
                <a:ea typeface="Arial"/>
                <a:cs typeface="Arial"/>
                <a:sym typeface="Trade Gothic Bold"/>
              </a:defRPr>
            </a:lvl1pPr>
          </a:lstStyle>
          <a:p>
            <a:pPr lvl="0"/>
            <a:r>
              <a:rPr lang="en-US" dirty="0" smtClean="0"/>
              <a:t>Subtitle</a:t>
            </a:r>
            <a:endParaRPr lang="en-US" dirty="0"/>
          </a:p>
        </p:txBody>
      </p:sp>
      <p:sp>
        <p:nvSpPr>
          <p:cNvPr id="14" name="Title 1"/>
          <p:cNvSpPr>
            <a:spLocks noGrp="1"/>
          </p:cNvSpPr>
          <p:nvPr>
            <p:ph type="title" hasCustomPrompt="1"/>
          </p:nvPr>
        </p:nvSpPr>
        <p:spPr>
          <a:xfrm>
            <a:off x="628838" y="2826568"/>
            <a:ext cx="5486080" cy="1143000"/>
          </a:xfrm>
          <a:prstGeom prst="rect">
            <a:avLst/>
          </a:prstGeom>
        </p:spPr>
        <p:txBody>
          <a:bodyPr vert="horz" anchor="b"/>
          <a:lstStyle>
            <a:lvl1pPr>
              <a:lnSpc>
                <a:spcPct val="90000"/>
              </a:lnSpc>
              <a:defRPr sz="5000">
                <a:solidFill>
                  <a:schemeClr val="bg1"/>
                </a:solidFill>
              </a:defRPr>
            </a:lvl1pPr>
          </a:lstStyle>
          <a:p>
            <a:r>
              <a:rPr lang="en-US" dirty="0" smtClean="0"/>
              <a:t>Title Text</a:t>
            </a:r>
            <a:endParaRPr lang="en-US" dirty="0"/>
          </a:p>
        </p:txBody>
      </p:sp>
      <p:pic>
        <p:nvPicPr>
          <p:cNvPr id="61" name="Picture 6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347036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jpe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image" Target="../media/image2.png"/><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jpe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image" Target="../media/image2.png"/><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image" Target="../media/image1.jpeg"/><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image" Target="../media/image2.png"/><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image" Target="../media/image1.jpeg"/><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theme" Target="../theme/theme5.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image" Target="../media/image2.png"/><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image" Target="../media/image1.jpeg"/><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theme" Target="../theme/theme6.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image" Target="../media/image2.png"/><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image" Target="../media/image1.jpeg"/><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theme" Target="../theme/theme7.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image" Target="../media/image2.png"/><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image" Target="../media/image1.jpeg"/><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theme" Target="../theme/theme8.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3" Type="http://schemas.openxmlformats.org/officeDocument/2006/relationships/slideLayout" Target="../slideLayouts/slideLayout179.xml"/><Relationship Id="rId21" Type="http://schemas.openxmlformats.org/officeDocument/2006/relationships/slideLayout" Target="../slideLayouts/slideLayout197.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5" Type="http://schemas.openxmlformats.org/officeDocument/2006/relationships/image" Target="../media/image2.png"/><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slideLayout" Target="../slideLayouts/slideLayout196.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24" Type="http://schemas.openxmlformats.org/officeDocument/2006/relationships/image" Target="../media/image1.jpeg"/><Relationship Id="rId5" Type="http://schemas.openxmlformats.org/officeDocument/2006/relationships/slideLayout" Target="../slideLayouts/slideLayout181.xml"/><Relationship Id="rId15" Type="http://schemas.openxmlformats.org/officeDocument/2006/relationships/slideLayout" Target="../slideLayouts/slideLayout191.xml"/><Relationship Id="rId23" Type="http://schemas.openxmlformats.org/officeDocument/2006/relationships/theme" Target="../theme/theme9.xml"/><Relationship Id="rId10" Type="http://schemas.openxmlformats.org/officeDocument/2006/relationships/slideLayout" Target="../slideLayouts/slideLayout186.xml"/><Relationship Id="rId19" Type="http://schemas.openxmlformats.org/officeDocument/2006/relationships/slideLayout" Target="../slideLayouts/slideLayout195.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 Id="rId22" Type="http://schemas.openxmlformats.org/officeDocument/2006/relationships/slideLayout" Target="../slideLayouts/slideLayout1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Shape 39"/>
          <p:cNvSpPr/>
          <p:nvPr userDrawn="1"/>
        </p:nvSpPr>
        <p:spPr>
          <a:xfrm>
            <a:off x="575733" y="2813868"/>
            <a:ext cx="7772401" cy="14700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defRPr sz="4400">
                <a:solidFill>
                  <a:srgbClr val="FFFFFF"/>
                </a:solidFill>
              </a:defRPr>
            </a:lvl1pPr>
          </a:lstStyle>
          <a:p>
            <a:r>
              <a:rPr lang="en-US" sz="5000" b="1" i="0" baseline="0" dirty="0" smtClean="0">
                <a:latin typeface="Arial" charset="0"/>
                <a:ea typeface="Arial"/>
                <a:cs typeface="Arial"/>
              </a:rPr>
              <a:t>Title Text</a:t>
            </a:r>
            <a:endParaRPr sz="5000" b="1" i="0" baseline="0" dirty="0">
              <a:latin typeface="Arial" charset="0"/>
              <a:ea typeface="Arial"/>
              <a:cs typeface="Arial"/>
            </a:endParaRPr>
          </a:p>
        </p:txBody>
      </p:sp>
      <p:pic>
        <p:nvPicPr>
          <p:cNvPr id="15" name="GA_rightonthemoney_standardized_022516.jpg"/>
          <p:cNvPicPr>
            <a:picLocks noChangeAspect="1"/>
          </p:cNvPicPr>
          <p:nvPr userDrawn="1"/>
        </p:nvPicPr>
        <p:blipFill>
          <a:blip r:embed="rId24">
            <a:extLst/>
          </a:blip>
          <a:stretch>
            <a:fillRect/>
          </a:stretch>
        </p:blipFill>
        <p:spPr>
          <a:xfrm>
            <a:off x="8389540" y="6256959"/>
            <a:ext cx="373541" cy="373108"/>
          </a:xfrm>
          <a:prstGeom prst="rect">
            <a:avLst/>
          </a:prstGeom>
          <a:ln w="12700">
            <a:miter lim="400000"/>
          </a:ln>
        </p:spPr>
      </p:pic>
      <p:sp>
        <p:nvSpPr>
          <p:cNvPr id="16" name="Shape 50"/>
          <p:cNvSpPr/>
          <p:nvPr userDrawn="1"/>
        </p:nvSpPr>
        <p:spPr>
          <a:xfrm>
            <a:off x="381000" y="715433"/>
            <a:ext cx="8382000" cy="1"/>
          </a:xfrm>
          <a:prstGeom prst="line">
            <a:avLst/>
          </a:prstGeom>
          <a:ln w="6350">
            <a:solidFill>
              <a:srgbClr val="00A2CD"/>
            </a:solidFill>
          </a:ln>
        </p:spPr>
        <p:txBody>
          <a:bodyPr lIns="45719" rIns="45719"/>
          <a:lstStyle/>
          <a:p>
            <a:endParaRPr dirty="0">
              <a:latin typeface="Arial"/>
              <a:ea typeface="Arial"/>
              <a:cs typeface="Arial"/>
            </a:endParaRPr>
          </a:p>
        </p:txBody>
      </p:sp>
      <p:sp>
        <p:nvSpPr>
          <p:cNvPr id="3" name="Title Placeholder 2"/>
          <p:cNvSpPr>
            <a:spLocks noGrp="1"/>
          </p:cNvSpPr>
          <p:nvPr>
            <p:ph type="title"/>
          </p:nvPr>
        </p:nvSpPr>
        <p:spPr>
          <a:xfrm>
            <a:off x="403728" y="274638"/>
            <a:ext cx="8359272" cy="440795"/>
          </a:xfrm>
          <a:prstGeom prst="rect">
            <a:avLst/>
          </a:prstGeom>
        </p:spPr>
        <p:txBody>
          <a:bodyPr vert="horz" lIns="0" tIns="45720" rIns="91440" bIns="45720" rtlCol="0" anchor="b">
            <a:noAutofit/>
          </a:bodyPr>
          <a:lstStyle/>
          <a:p>
            <a:r>
              <a:rPr lang="en-US" dirty="0" smtClean="0"/>
              <a:t>Click to edit Master title style</a:t>
            </a:r>
            <a:endParaRPr lang="en-US" dirty="0"/>
          </a:p>
        </p:txBody>
      </p:sp>
      <p:sp>
        <p:nvSpPr>
          <p:cNvPr id="22" name="Shape 48"/>
          <p:cNvSpPr/>
          <p:nvPr userDrawn="1"/>
        </p:nvSpPr>
        <p:spPr>
          <a:xfrm>
            <a:off x="3400612" y="6358086"/>
            <a:ext cx="4854390"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900">
                <a:solidFill>
                  <a:srgbClr val="98989B"/>
                </a:solidFill>
              </a:defRPr>
            </a:lvl1pPr>
          </a:lstStyle>
          <a:p>
            <a:r>
              <a:rPr kumimoji="0" lang="en-US" sz="900" b="1" i="0" u="none" strike="noStrike" cap="none" spc="0" normalizeH="0" baseline="0" dirty="0" smtClean="0">
                <a:ln>
                  <a:noFill/>
                </a:ln>
                <a:solidFill>
                  <a:schemeClr val="accent4"/>
                </a:solidFill>
                <a:effectLst/>
                <a:uFillTx/>
                <a:latin typeface="Arial"/>
                <a:ea typeface="Arial"/>
                <a:cs typeface="Arial"/>
                <a:sym typeface="Trade Gothic Bold"/>
              </a:rPr>
              <a:t>ADVISORY · VALUATION · RETAIL SOLUTIONS · AUCTION SERVICES</a:t>
            </a:r>
            <a:endParaRPr lang="en-US" sz="900" b="1" i="0" baseline="0" dirty="0">
              <a:solidFill>
                <a:schemeClr val="accent4"/>
              </a:solidFill>
              <a:latin typeface="Arial"/>
              <a:ea typeface="Arial"/>
              <a:cs typeface="Arial"/>
            </a:endParaRPr>
          </a:p>
        </p:txBody>
      </p:sp>
      <p:sp>
        <p:nvSpPr>
          <p:cNvPr id="6" name="Text Placeholder 5"/>
          <p:cNvSpPr>
            <a:spLocks noGrp="1"/>
          </p:cNvSpPr>
          <p:nvPr>
            <p:ph type="body" idx="1"/>
          </p:nvPr>
        </p:nvSpPr>
        <p:spPr>
          <a:xfrm>
            <a:off x="403728" y="1155700"/>
            <a:ext cx="8359272" cy="4525963"/>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5" name="Picture 114"/>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
        <p:nvSpPr>
          <p:cNvPr id="2" name="Slide Number Placeholder 1"/>
          <p:cNvSpPr>
            <a:spLocks noGrp="1"/>
          </p:cNvSpPr>
          <p:nvPr>
            <p:ph type="sldNum" sz="quarter" idx="4"/>
          </p:nvPr>
        </p:nvSpPr>
        <p:spPr>
          <a:xfrm>
            <a:off x="6629400" y="5956233"/>
            <a:ext cx="2133600" cy="300726"/>
          </a:xfrm>
          <a:prstGeom prst="rect">
            <a:avLst/>
          </a:prstGeom>
        </p:spPr>
        <p:txBody>
          <a:bodyPr vert="horz" lIns="91440" tIns="45720" rIns="91440" bIns="45720" rtlCol="0" anchor="ctr"/>
          <a:lstStyle>
            <a:lvl1pPr algn="r">
              <a:defRPr sz="900">
                <a:solidFill>
                  <a:schemeClr val="tx1">
                    <a:tint val="75000"/>
                  </a:schemeClr>
                </a:solidFill>
                <a:latin typeface="Arial" pitchFamily="34" charset="0"/>
                <a:cs typeface="Arial" pitchFamily="34" charset="0"/>
              </a:defRPr>
            </a:lvl1pPr>
          </a:lstStyle>
          <a:p>
            <a:fld id="{9439D42C-9FAE-4396-8C7C-9A84A7674D64}" type="slidenum">
              <a:rPr lang="en-US" smtClean="0"/>
              <a:pPr/>
              <a:t>‹#›</a:t>
            </a:fld>
            <a:endParaRPr lang="en-US" dirty="0"/>
          </a:p>
        </p:txBody>
      </p:sp>
    </p:spTree>
    <p:extLst>
      <p:ext uri="{BB962C8B-B14F-4D97-AF65-F5344CB8AC3E}">
        <p14:creationId xmlns:p14="http://schemas.microsoft.com/office/powerpoint/2010/main" val="283125122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6" r:id="rId3"/>
    <p:sldLayoutId id="2147483678" r:id="rId4"/>
    <p:sldLayoutId id="2147483662" r:id="rId5"/>
    <p:sldLayoutId id="2147483671" r:id="rId6"/>
    <p:sldLayoutId id="2147483672" r:id="rId7"/>
    <p:sldLayoutId id="2147483673" r:id="rId8"/>
    <p:sldLayoutId id="2147483679" r:id="rId9"/>
    <p:sldLayoutId id="2147483682" r:id="rId10"/>
    <p:sldLayoutId id="2147483683" r:id="rId11"/>
    <p:sldLayoutId id="2147483684" r:id="rId12"/>
    <p:sldLayoutId id="2147483656" r:id="rId13"/>
    <p:sldLayoutId id="2147483664" r:id="rId14"/>
    <p:sldLayoutId id="2147483665" r:id="rId15"/>
    <p:sldLayoutId id="2147483668" r:id="rId16"/>
    <p:sldLayoutId id="2147483669" r:id="rId17"/>
    <p:sldLayoutId id="2147483680" r:id="rId18"/>
    <p:sldLayoutId id="2147483681" r:id="rId19"/>
    <p:sldLayoutId id="2147483674" r:id="rId20"/>
    <p:sldLayoutId id="2147483676" r:id="rId21"/>
    <p:sldLayoutId id="2147483657"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p:txStyles>
    <p:titleStyle>
      <a:lvl1pPr marL="0" marR="0" indent="0" algn="l" defTabSz="914400" rtl="0" latinLnBrk="0">
        <a:lnSpc>
          <a:spcPct val="80000"/>
        </a:lnSpc>
        <a:spcBef>
          <a:spcPts val="0"/>
        </a:spcBef>
        <a:spcAft>
          <a:spcPts val="0"/>
        </a:spcAft>
        <a:buClrTx/>
        <a:buSzTx/>
        <a:buFontTx/>
        <a:buNone/>
        <a:tabLst/>
        <a:defRPr sz="2200" b="1" i="0" u="none" strike="noStrike" cap="none" spc="0" baseline="0">
          <a:ln>
            <a:noFill/>
          </a:ln>
          <a:solidFill>
            <a:schemeClr val="accent1"/>
          </a:solidFill>
          <a:uFillTx/>
          <a:latin typeface="Arial" charset="0"/>
          <a:ea typeface="Arial" charset="0"/>
          <a:cs typeface="Arial" charset="0"/>
          <a:sym typeface="Trade Gothic Bold"/>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9pPr>
    </p:titleStyle>
    <p:bodyStyle>
      <a:lvl1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1pPr>
      <a:lvl2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2pPr>
      <a:lvl3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3pPr>
      <a:lvl4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4pPr>
      <a:lvl5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5pPr>
      <a:lvl6pPr marL="796925" marR="0" indent="-219075" algn="l" defTabSz="914400" rtl="0" latinLnBrk="0">
        <a:lnSpc>
          <a:spcPct val="100000"/>
        </a:lnSpc>
        <a:spcBef>
          <a:spcPts val="0"/>
        </a:spcBef>
        <a:spcAft>
          <a:spcPts val="0"/>
        </a:spcAft>
        <a:buClrTx/>
        <a:buSzTx/>
        <a:buFontTx/>
        <a:buNone/>
        <a:tabLst/>
        <a:defRPr sz="1600" b="0" i="0" u="none" strike="noStrike" cap="none" spc="0" baseline="0">
          <a:ln>
            <a:noFill/>
          </a:ln>
          <a:solidFill>
            <a:srgbClr val="000000"/>
          </a:solidFill>
          <a:uFillTx/>
          <a:latin typeface="Arial"/>
          <a:ea typeface="Trade Gothic"/>
          <a:cs typeface="Arial"/>
          <a:sym typeface="Trade Gothic"/>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9pPr>
    </p:bodyStyle>
    <p:otherStyle>
      <a:lvl1pPr marL="0" marR="0" indent="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1pPr>
      <a:lvl2pPr marL="0" marR="0" indent="457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2pPr>
      <a:lvl3pPr marL="0" marR="0" indent="914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3pPr>
      <a:lvl4pPr marL="0" marR="0" indent="1371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4pPr>
      <a:lvl5pPr marL="0" marR="0" indent="18288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5pPr>
      <a:lvl6pPr marL="0" marR="0" indent="22860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6pPr>
      <a:lvl7pPr marL="0" marR="0" indent="2743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7pPr>
      <a:lvl8pPr marL="0" marR="0" indent="3200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8pPr>
      <a:lvl9pPr marL="0" marR="0" indent="3657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Shape 39"/>
          <p:cNvSpPr/>
          <p:nvPr userDrawn="1"/>
        </p:nvSpPr>
        <p:spPr>
          <a:xfrm>
            <a:off x="575733" y="2813868"/>
            <a:ext cx="7772401" cy="14700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defRPr sz="4400">
                <a:solidFill>
                  <a:srgbClr val="FFFFFF"/>
                </a:solidFill>
              </a:defRPr>
            </a:lvl1pPr>
          </a:lstStyle>
          <a:p>
            <a:r>
              <a:rPr lang="en-US" sz="5000" b="1" dirty="0" smtClean="0">
                <a:latin typeface="Arial" charset="0"/>
                <a:ea typeface="Arial"/>
                <a:cs typeface="Arial"/>
              </a:rPr>
              <a:t>Title Text</a:t>
            </a:r>
            <a:endParaRPr sz="5000" b="1" dirty="0">
              <a:latin typeface="Arial" charset="0"/>
              <a:ea typeface="Arial"/>
              <a:cs typeface="Arial"/>
            </a:endParaRPr>
          </a:p>
        </p:txBody>
      </p:sp>
      <p:pic>
        <p:nvPicPr>
          <p:cNvPr id="15" name="GA_rightonthemoney_standardized_022516.jpg"/>
          <p:cNvPicPr>
            <a:picLocks noChangeAspect="1"/>
          </p:cNvPicPr>
          <p:nvPr userDrawn="1"/>
        </p:nvPicPr>
        <p:blipFill>
          <a:blip r:embed="rId24">
            <a:extLst/>
          </a:blip>
          <a:stretch>
            <a:fillRect/>
          </a:stretch>
        </p:blipFill>
        <p:spPr>
          <a:xfrm>
            <a:off x="8389540" y="6256959"/>
            <a:ext cx="373541" cy="373108"/>
          </a:xfrm>
          <a:prstGeom prst="rect">
            <a:avLst/>
          </a:prstGeom>
          <a:ln w="12700">
            <a:miter lim="400000"/>
          </a:ln>
        </p:spPr>
      </p:pic>
      <p:sp>
        <p:nvSpPr>
          <p:cNvPr id="16" name="Shape 50"/>
          <p:cNvSpPr/>
          <p:nvPr userDrawn="1"/>
        </p:nvSpPr>
        <p:spPr>
          <a:xfrm>
            <a:off x="381000" y="715433"/>
            <a:ext cx="8382000" cy="1"/>
          </a:xfrm>
          <a:prstGeom prst="line">
            <a:avLst/>
          </a:prstGeom>
          <a:ln w="6350">
            <a:solidFill>
              <a:srgbClr val="00A2CD"/>
            </a:solidFill>
          </a:ln>
        </p:spPr>
        <p:txBody>
          <a:bodyPr lIns="45719" rIns="45719"/>
          <a:lstStyle/>
          <a:p>
            <a:endParaRPr dirty="0">
              <a:latin typeface="Arial"/>
              <a:ea typeface="Arial"/>
              <a:cs typeface="Arial"/>
            </a:endParaRPr>
          </a:p>
        </p:txBody>
      </p:sp>
      <p:sp>
        <p:nvSpPr>
          <p:cNvPr id="3" name="Title Placeholder 2"/>
          <p:cNvSpPr>
            <a:spLocks noGrp="1"/>
          </p:cNvSpPr>
          <p:nvPr>
            <p:ph type="title"/>
          </p:nvPr>
        </p:nvSpPr>
        <p:spPr>
          <a:xfrm>
            <a:off x="403728" y="274638"/>
            <a:ext cx="8359272" cy="440795"/>
          </a:xfrm>
          <a:prstGeom prst="rect">
            <a:avLst/>
          </a:prstGeom>
        </p:spPr>
        <p:txBody>
          <a:bodyPr vert="horz" lIns="0" tIns="45720" rIns="91440" bIns="45720" rtlCol="0" anchor="b">
            <a:noAutofit/>
          </a:bodyPr>
          <a:lstStyle/>
          <a:p>
            <a:r>
              <a:rPr lang="en-US" dirty="0" smtClean="0"/>
              <a:t>Click to edit Master title style</a:t>
            </a:r>
            <a:endParaRPr lang="en-US" dirty="0"/>
          </a:p>
        </p:txBody>
      </p:sp>
      <p:sp>
        <p:nvSpPr>
          <p:cNvPr id="22" name="Shape 48"/>
          <p:cNvSpPr/>
          <p:nvPr userDrawn="1"/>
        </p:nvSpPr>
        <p:spPr>
          <a:xfrm>
            <a:off x="3400612" y="6358086"/>
            <a:ext cx="4854390"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900">
                <a:solidFill>
                  <a:srgbClr val="98989B"/>
                </a:solidFill>
              </a:defRPr>
            </a:lvl1pPr>
          </a:lstStyle>
          <a:p>
            <a:r>
              <a:rPr lang="en-US" b="1" dirty="0" smtClean="0">
                <a:solidFill>
                  <a:srgbClr val="7D7F7F"/>
                </a:solidFill>
                <a:latin typeface="Arial"/>
                <a:ea typeface="Arial"/>
                <a:cs typeface="Arial"/>
              </a:rPr>
              <a:t>ADVISORY · VALUATION · RETAIL SOLUTIONS · AUCTION SERVICES</a:t>
            </a:r>
            <a:endParaRPr lang="en-US" b="1" dirty="0">
              <a:solidFill>
                <a:srgbClr val="7D7F7F"/>
              </a:solidFill>
              <a:latin typeface="Arial"/>
              <a:ea typeface="Arial"/>
              <a:cs typeface="Arial"/>
            </a:endParaRPr>
          </a:p>
        </p:txBody>
      </p:sp>
      <p:sp>
        <p:nvSpPr>
          <p:cNvPr id="6" name="Text Placeholder 5"/>
          <p:cNvSpPr>
            <a:spLocks noGrp="1"/>
          </p:cNvSpPr>
          <p:nvPr>
            <p:ph type="body" idx="1"/>
          </p:nvPr>
        </p:nvSpPr>
        <p:spPr>
          <a:xfrm>
            <a:off x="403728" y="1155700"/>
            <a:ext cx="8359272" cy="4525963"/>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5" name="Picture 114"/>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
        <p:nvSpPr>
          <p:cNvPr id="2" name="Slide Number Placeholder 1"/>
          <p:cNvSpPr>
            <a:spLocks noGrp="1"/>
          </p:cNvSpPr>
          <p:nvPr>
            <p:ph type="sldNum" sz="quarter" idx="4"/>
          </p:nvPr>
        </p:nvSpPr>
        <p:spPr>
          <a:xfrm>
            <a:off x="6629481" y="5906797"/>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pitchFamily="34" charset="0"/>
                <a:cs typeface="Arial" pitchFamily="34" charset="0"/>
              </a:defRPr>
            </a:lvl1pPr>
          </a:lstStyle>
          <a:p>
            <a:fld id="{E6DF0C71-2ED4-4E6B-BF90-C0EBE47157BA}" type="slidenum">
              <a:rPr lang="en-US" smtClean="0"/>
              <a:pPr/>
              <a:t>‹#›</a:t>
            </a:fld>
            <a:endParaRPr lang="en-US" dirty="0"/>
          </a:p>
        </p:txBody>
      </p:sp>
    </p:spTree>
    <p:extLst>
      <p:ext uri="{BB962C8B-B14F-4D97-AF65-F5344CB8AC3E}">
        <p14:creationId xmlns:p14="http://schemas.microsoft.com/office/powerpoint/2010/main" val="83671098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p:txStyles>
    <p:titleStyle>
      <a:lvl1pPr marL="0" marR="0" indent="0" algn="l" defTabSz="914400" rtl="0" latinLnBrk="0">
        <a:lnSpc>
          <a:spcPct val="80000"/>
        </a:lnSpc>
        <a:spcBef>
          <a:spcPts val="0"/>
        </a:spcBef>
        <a:spcAft>
          <a:spcPts val="0"/>
        </a:spcAft>
        <a:buClrTx/>
        <a:buSzTx/>
        <a:buFontTx/>
        <a:buNone/>
        <a:tabLst/>
        <a:defRPr sz="2200" b="1" i="0" u="none" strike="noStrike" cap="none" spc="0" baseline="0">
          <a:ln>
            <a:noFill/>
          </a:ln>
          <a:solidFill>
            <a:schemeClr val="accent1"/>
          </a:solidFill>
          <a:uFillTx/>
          <a:latin typeface="Arial" charset="0"/>
          <a:ea typeface="Arial" charset="0"/>
          <a:cs typeface="Arial" charset="0"/>
          <a:sym typeface="Trade Gothic Bold"/>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9pPr>
    </p:titleStyle>
    <p:bodyStyle>
      <a:lvl1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1pPr>
      <a:lvl2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2pPr>
      <a:lvl3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3pPr>
      <a:lvl4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4pPr>
      <a:lvl5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5pPr>
      <a:lvl6pPr marL="796925" marR="0" indent="-219075" algn="l" defTabSz="914400" rtl="0" latinLnBrk="0">
        <a:lnSpc>
          <a:spcPct val="100000"/>
        </a:lnSpc>
        <a:spcBef>
          <a:spcPts val="0"/>
        </a:spcBef>
        <a:spcAft>
          <a:spcPts val="0"/>
        </a:spcAft>
        <a:buClrTx/>
        <a:buSzTx/>
        <a:buFontTx/>
        <a:buNone/>
        <a:tabLst/>
        <a:defRPr sz="1600" b="0" i="0" u="none" strike="noStrike" cap="none" spc="0" baseline="0">
          <a:ln>
            <a:noFill/>
          </a:ln>
          <a:solidFill>
            <a:srgbClr val="000000"/>
          </a:solidFill>
          <a:uFillTx/>
          <a:latin typeface="Arial"/>
          <a:ea typeface="Trade Gothic"/>
          <a:cs typeface="Arial"/>
          <a:sym typeface="Trade Gothic"/>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9pPr>
    </p:bodyStyle>
    <p:otherStyle>
      <a:lvl1pPr marL="0" marR="0" indent="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1pPr>
      <a:lvl2pPr marL="0" marR="0" indent="457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2pPr>
      <a:lvl3pPr marL="0" marR="0" indent="914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3pPr>
      <a:lvl4pPr marL="0" marR="0" indent="1371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4pPr>
      <a:lvl5pPr marL="0" marR="0" indent="18288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5pPr>
      <a:lvl6pPr marL="0" marR="0" indent="22860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6pPr>
      <a:lvl7pPr marL="0" marR="0" indent="2743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7pPr>
      <a:lvl8pPr marL="0" marR="0" indent="3200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8pPr>
      <a:lvl9pPr marL="0" marR="0" indent="3657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Shape 39"/>
          <p:cNvSpPr/>
          <p:nvPr userDrawn="1"/>
        </p:nvSpPr>
        <p:spPr>
          <a:xfrm>
            <a:off x="575733" y="2813868"/>
            <a:ext cx="7772401" cy="14700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defRPr sz="4400">
                <a:solidFill>
                  <a:srgbClr val="FFFFFF"/>
                </a:solidFill>
              </a:defRPr>
            </a:lvl1pPr>
          </a:lstStyle>
          <a:p>
            <a:r>
              <a:rPr lang="en-US" sz="5000" b="1" dirty="0" smtClean="0">
                <a:latin typeface="Arial" charset="0"/>
                <a:ea typeface="Arial"/>
                <a:cs typeface="Arial"/>
              </a:rPr>
              <a:t>Title Text</a:t>
            </a:r>
            <a:endParaRPr sz="5000" b="1" dirty="0">
              <a:latin typeface="Arial" charset="0"/>
              <a:ea typeface="Arial"/>
              <a:cs typeface="Arial"/>
            </a:endParaRPr>
          </a:p>
        </p:txBody>
      </p:sp>
      <p:pic>
        <p:nvPicPr>
          <p:cNvPr id="15" name="GA_rightonthemoney_standardized_022516.jpg"/>
          <p:cNvPicPr>
            <a:picLocks noChangeAspect="1"/>
          </p:cNvPicPr>
          <p:nvPr userDrawn="1"/>
        </p:nvPicPr>
        <p:blipFill>
          <a:blip r:embed="rId24">
            <a:extLst/>
          </a:blip>
          <a:stretch>
            <a:fillRect/>
          </a:stretch>
        </p:blipFill>
        <p:spPr>
          <a:xfrm>
            <a:off x="8389540" y="6256959"/>
            <a:ext cx="373541" cy="373108"/>
          </a:xfrm>
          <a:prstGeom prst="rect">
            <a:avLst/>
          </a:prstGeom>
          <a:ln w="12700">
            <a:miter lim="400000"/>
          </a:ln>
        </p:spPr>
      </p:pic>
      <p:sp>
        <p:nvSpPr>
          <p:cNvPr id="16" name="Shape 50"/>
          <p:cNvSpPr/>
          <p:nvPr userDrawn="1"/>
        </p:nvSpPr>
        <p:spPr>
          <a:xfrm>
            <a:off x="381000" y="715433"/>
            <a:ext cx="8382000" cy="1"/>
          </a:xfrm>
          <a:prstGeom prst="line">
            <a:avLst/>
          </a:prstGeom>
          <a:ln w="6350">
            <a:solidFill>
              <a:srgbClr val="00A2CD"/>
            </a:solidFill>
          </a:ln>
        </p:spPr>
        <p:txBody>
          <a:bodyPr lIns="45719" rIns="45719"/>
          <a:lstStyle/>
          <a:p>
            <a:endParaRPr dirty="0">
              <a:latin typeface="Arial"/>
              <a:ea typeface="Arial"/>
              <a:cs typeface="Arial"/>
            </a:endParaRPr>
          </a:p>
        </p:txBody>
      </p:sp>
      <p:sp>
        <p:nvSpPr>
          <p:cNvPr id="3" name="Title Placeholder 2"/>
          <p:cNvSpPr>
            <a:spLocks noGrp="1"/>
          </p:cNvSpPr>
          <p:nvPr>
            <p:ph type="title"/>
          </p:nvPr>
        </p:nvSpPr>
        <p:spPr>
          <a:xfrm>
            <a:off x="403728" y="274638"/>
            <a:ext cx="8359272" cy="440795"/>
          </a:xfrm>
          <a:prstGeom prst="rect">
            <a:avLst/>
          </a:prstGeom>
        </p:spPr>
        <p:txBody>
          <a:bodyPr vert="horz" lIns="0" tIns="45720" rIns="91440" bIns="45720" rtlCol="0" anchor="b">
            <a:noAutofit/>
          </a:bodyPr>
          <a:lstStyle/>
          <a:p>
            <a:r>
              <a:rPr lang="en-US" dirty="0" smtClean="0"/>
              <a:t>Click to edit Master title style</a:t>
            </a:r>
            <a:endParaRPr lang="en-US" dirty="0"/>
          </a:p>
        </p:txBody>
      </p:sp>
      <p:sp>
        <p:nvSpPr>
          <p:cNvPr id="22" name="Shape 48"/>
          <p:cNvSpPr/>
          <p:nvPr userDrawn="1"/>
        </p:nvSpPr>
        <p:spPr>
          <a:xfrm>
            <a:off x="3400612" y="6358086"/>
            <a:ext cx="4854390"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900">
                <a:solidFill>
                  <a:srgbClr val="98989B"/>
                </a:solidFill>
              </a:defRPr>
            </a:lvl1pPr>
          </a:lstStyle>
          <a:p>
            <a:r>
              <a:rPr lang="en-US" b="1" dirty="0" smtClean="0">
                <a:solidFill>
                  <a:srgbClr val="7D7F7F"/>
                </a:solidFill>
                <a:latin typeface="Arial"/>
                <a:ea typeface="Arial"/>
                <a:cs typeface="Arial"/>
              </a:rPr>
              <a:t>ADVISORY · VALUATION · RETAIL SOLUTIONS · AUCTION SERVICES</a:t>
            </a:r>
            <a:endParaRPr lang="en-US" b="1" dirty="0">
              <a:solidFill>
                <a:srgbClr val="7D7F7F"/>
              </a:solidFill>
              <a:latin typeface="Arial"/>
              <a:ea typeface="Arial"/>
              <a:cs typeface="Arial"/>
            </a:endParaRPr>
          </a:p>
        </p:txBody>
      </p:sp>
      <p:sp>
        <p:nvSpPr>
          <p:cNvPr id="6" name="Text Placeholder 5"/>
          <p:cNvSpPr>
            <a:spLocks noGrp="1"/>
          </p:cNvSpPr>
          <p:nvPr>
            <p:ph type="body" idx="1"/>
          </p:nvPr>
        </p:nvSpPr>
        <p:spPr>
          <a:xfrm>
            <a:off x="403728" y="1155700"/>
            <a:ext cx="8359272" cy="4525963"/>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5" name="Picture 114"/>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
        <p:nvSpPr>
          <p:cNvPr id="2" name="Slide Number Placeholder 1"/>
          <p:cNvSpPr>
            <a:spLocks noGrp="1"/>
          </p:cNvSpPr>
          <p:nvPr>
            <p:ph type="sldNum" sz="quarter" idx="4"/>
          </p:nvPr>
        </p:nvSpPr>
        <p:spPr>
          <a:xfrm>
            <a:off x="6629400" y="5891834"/>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pitchFamily="34" charset="0"/>
                <a:cs typeface="Arial" pitchFamily="34" charset="0"/>
              </a:defRPr>
            </a:lvl1pPr>
          </a:lstStyle>
          <a:p>
            <a:fld id="{30231E2D-0A71-4473-A5AE-230E89C7DD04}" type="slidenum">
              <a:rPr lang="en-US" smtClean="0"/>
              <a:pPr/>
              <a:t>‹#›</a:t>
            </a:fld>
            <a:endParaRPr lang="en-US" dirty="0"/>
          </a:p>
        </p:txBody>
      </p:sp>
    </p:spTree>
    <p:extLst>
      <p:ext uri="{BB962C8B-B14F-4D97-AF65-F5344CB8AC3E}">
        <p14:creationId xmlns:p14="http://schemas.microsoft.com/office/powerpoint/2010/main" val="8268519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p:txStyles>
    <p:titleStyle>
      <a:lvl1pPr marL="0" marR="0" indent="0" algn="l" defTabSz="914400" rtl="0" latinLnBrk="0">
        <a:lnSpc>
          <a:spcPct val="80000"/>
        </a:lnSpc>
        <a:spcBef>
          <a:spcPts val="0"/>
        </a:spcBef>
        <a:spcAft>
          <a:spcPts val="0"/>
        </a:spcAft>
        <a:buClrTx/>
        <a:buSzTx/>
        <a:buFontTx/>
        <a:buNone/>
        <a:tabLst/>
        <a:defRPr sz="2200" b="1" i="0" u="none" strike="noStrike" cap="none" spc="0" baseline="0">
          <a:ln>
            <a:noFill/>
          </a:ln>
          <a:solidFill>
            <a:schemeClr val="accent1"/>
          </a:solidFill>
          <a:uFillTx/>
          <a:latin typeface="Arial" charset="0"/>
          <a:ea typeface="Arial" charset="0"/>
          <a:cs typeface="Arial" charset="0"/>
          <a:sym typeface="Trade Gothic Bold"/>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9pPr>
    </p:titleStyle>
    <p:bodyStyle>
      <a:lvl1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1pPr>
      <a:lvl2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2pPr>
      <a:lvl3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3pPr>
      <a:lvl4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4pPr>
      <a:lvl5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5pPr>
      <a:lvl6pPr marL="796925" marR="0" indent="-219075" algn="l" defTabSz="914400" rtl="0" latinLnBrk="0">
        <a:lnSpc>
          <a:spcPct val="100000"/>
        </a:lnSpc>
        <a:spcBef>
          <a:spcPts val="0"/>
        </a:spcBef>
        <a:spcAft>
          <a:spcPts val="0"/>
        </a:spcAft>
        <a:buClrTx/>
        <a:buSzTx/>
        <a:buFontTx/>
        <a:buNone/>
        <a:tabLst/>
        <a:defRPr sz="1600" b="0" i="0" u="none" strike="noStrike" cap="none" spc="0" baseline="0">
          <a:ln>
            <a:noFill/>
          </a:ln>
          <a:solidFill>
            <a:srgbClr val="000000"/>
          </a:solidFill>
          <a:uFillTx/>
          <a:latin typeface="Arial"/>
          <a:ea typeface="Trade Gothic"/>
          <a:cs typeface="Arial"/>
          <a:sym typeface="Trade Gothic"/>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9pPr>
    </p:bodyStyle>
    <p:otherStyle>
      <a:lvl1pPr marL="0" marR="0" indent="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1pPr>
      <a:lvl2pPr marL="0" marR="0" indent="457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2pPr>
      <a:lvl3pPr marL="0" marR="0" indent="914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3pPr>
      <a:lvl4pPr marL="0" marR="0" indent="1371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4pPr>
      <a:lvl5pPr marL="0" marR="0" indent="18288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5pPr>
      <a:lvl6pPr marL="0" marR="0" indent="22860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6pPr>
      <a:lvl7pPr marL="0" marR="0" indent="2743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7pPr>
      <a:lvl8pPr marL="0" marR="0" indent="3200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8pPr>
      <a:lvl9pPr marL="0" marR="0" indent="3657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Shape 39"/>
          <p:cNvSpPr/>
          <p:nvPr userDrawn="1"/>
        </p:nvSpPr>
        <p:spPr>
          <a:xfrm>
            <a:off x="575733" y="2813868"/>
            <a:ext cx="7772401" cy="14700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defRPr sz="4400">
                <a:solidFill>
                  <a:srgbClr val="FFFFFF"/>
                </a:solidFill>
              </a:defRPr>
            </a:lvl1pPr>
          </a:lstStyle>
          <a:p>
            <a:r>
              <a:rPr lang="en-US" sz="5000" b="1" dirty="0" smtClean="0">
                <a:latin typeface="Arial" charset="0"/>
                <a:ea typeface="Arial"/>
                <a:cs typeface="Arial"/>
              </a:rPr>
              <a:t>Title Text</a:t>
            </a:r>
            <a:endParaRPr sz="5000" b="1" dirty="0">
              <a:latin typeface="Arial" charset="0"/>
              <a:ea typeface="Arial"/>
              <a:cs typeface="Arial"/>
            </a:endParaRPr>
          </a:p>
        </p:txBody>
      </p:sp>
      <p:pic>
        <p:nvPicPr>
          <p:cNvPr id="15" name="GA_rightonthemoney_standardized_022516.jpg"/>
          <p:cNvPicPr>
            <a:picLocks noChangeAspect="1"/>
          </p:cNvPicPr>
          <p:nvPr userDrawn="1"/>
        </p:nvPicPr>
        <p:blipFill>
          <a:blip r:embed="rId24">
            <a:extLst/>
          </a:blip>
          <a:stretch>
            <a:fillRect/>
          </a:stretch>
        </p:blipFill>
        <p:spPr>
          <a:xfrm>
            <a:off x="8389540" y="6256959"/>
            <a:ext cx="373541" cy="373108"/>
          </a:xfrm>
          <a:prstGeom prst="rect">
            <a:avLst/>
          </a:prstGeom>
          <a:ln w="12700">
            <a:miter lim="400000"/>
          </a:ln>
        </p:spPr>
      </p:pic>
      <p:sp>
        <p:nvSpPr>
          <p:cNvPr id="16" name="Shape 50"/>
          <p:cNvSpPr/>
          <p:nvPr userDrawn="1"/>
        </p:nvSpPr>
        <p:spPr>
          <a:xfrm>
            <a:off x="381000" y="715433"/>
            <a:ext cx="8382000" cy="1"/>
          </a:xfrm>
          <a:prstGeom prst="line">
            <a:avLst/>
          </a:prstGeom>
          <a:ln w="6350">
            <a:solidFill>
              <a:srgbClr val="00A2CD"/>
            </a:solidFill>
          </a:ln>
        </p:spPr>
        <p:txBody>
          <a:bodyPr lIns="45719" rIns="45719"/>
          <a:lstStyle/>
          <a:p>
            <a:endParaRPr dirty="0">
              <a:latin typeface="Arial"/>
              <a:ea typeface="Arial"/>
              <a:cs typeface="Arial"/>
            </a:endParaRPr>
          </a:p>
        </p:txBody>
      </p:sp>
      <p:sp>
        <p:nvSpPr>
          <p:cNvPr id="3" name="Title Placeholder 2"/>
          <p:cNvSpPr>
            <a:spLocks noGrp="1"/>
          </p:cNvSpPr>
          <p:nvPr>
            <p:ph type="title"/>
          </p:nvPr>
        </p:nvSpPr>
        <p:spPr>
          <a:xfrm>
            <a:off x="403728" y="274638"/>
            <a:ext cx="8359272" cy="440795"/>
          </a:xfrm>
          <a:prstGeom prst="rect">
            <a:avLst/>
          </a:prstGeom>
        </p:spPr>
        <p:txBody>
          <a:bodyPr vert="horz" lIns="0" tIns="45720" rIns="91440" bIns="45720" rtlCol="0" anchor="b">
            <a:noAutofit/>
          </a:bodyPr>
          <a:lstStyle/>
          <a:p>
            <a:r>
              <a:rPr lang="en-US" dirty="0" smtClean="0"/>
              <a:t>Click to edit Master title style</a:t>
            </a:r>
            <a:endParaRPr lang="en-US" dirty="0"/>
          </a:p>
        </p:txBody>
      </p:sp>
      <p:sp>
        <p:nvSpPr>
          <p:cNvPr id="22" name="Shape 48"/>
          <p:cNvSpPr/>
          <p:nvPr userDrawn="1"/>
        </p:nvSpPr>
        <p:spPr>
          <a:xfrm>
            <a:off x="3400612" y="6358086"/>
            <a:ext cx="4854390"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900">
                <a:solidFill>
                  <a:srgbClr val="98989B"/>
                </a:solidFill>
              </a:defRPr>
            </a:lvl1pPr>
          </a:lstStyle>
          <a:p>
            <a:r>
              <a:rPr lang="en-US" b="1" dirty="0" smtClean="0">
                <a:solidFill>
                  <a:srgbClr val="7D7F7F"/>
                </a:solidFill>
                <a:latin typeface="Arial"/>
                <a:ea typeface="Arial"/>
                <a:cs typeface="Arial"/>
              </a:rPr>
              <a:t>ADVISORY · VALUATION · RETAIL SOLUTIONS · AUCTION SERVICES</a:t>
            </a:r>
            <a:endParaRPr lang="en-US" b="1" dirty="0">
              <a:solidFill>
                <a:srgbClr val="7D7F7F"/>
              </a:solidFill>
              <a:latin typeface="Arial"/>
              <a:ea typeface="Arial"/>
              <a:cs typeface="Arial"/>
            </a:endParaRPr>
          </a:p>
        </p:txBody>
      </p:sp>
      <p:sp>
        <p:nvSpPr>
          <p:cNvPr id="6" name="Text Placeholder 5"/>
          <p:cNvSpPr>
            <a:spLocks noGrp="1"/>
          </p:cNvSpPr>
          <p:nvPr>
            <p:ph type="body" idx="1"/>
          </p:nvPr>
        </p:nvSpPr>
        <p:spPr>
          <a:xfrm>
            <a:off x="403728" y="1155700"/>
            <a:ext cx="8359272" cy="4525963"/>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5" name="Picture 114"/>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
        <p:nvSpPr>
          <p:cNvPr id="2" name="Slide Number Placeholder 1"/>
          <p:cNvSpPr>
            <a:spLocks noGrp="1"/>
          </p:cNvSpPr>
          <p:nvPr>
            <p:ph type="sldNum" sz="quarter" idx="4"/>
          </p:nvPr>
        </p:nvSpPr>
        <p:spPr>
          <a:xfrm>
            <a:off x="6629400" y="5911411"/>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pitchFamily="34" charset="0"/>
                <a:cs typeface="Arial" pitchFamily="34" charset="0"/>
              </a:defRPr>
            </a:lvl1pPr>
          </a:lstStyle>
          <a:p>
            <a:fld id="{20E9ABAA-AF87-456D-B6BE-C24473575731}" type="slidenum">
              <a:rPr lang="en-US" smtClean="0"/>
              <a:pPr/>
              <a:t>‹#›</a:t>
            </a:fld>
            <a:endParaRPr lang="en-US" dirty="0"/>
          </a:p>
        </p:txBody>
      </p:sp>
    </p:spTree>
    <p:extLst>
      <p:ext uri="{BB962C8B-B14F-4D97-AF65-F5344CB8AC3E}">
        <p14:creationId xmlns:p14="http://schemas.microsoft.com/office/powerpoint/2010/main" val="424823298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p:txStyles>
    <p:titleStyle>
      <a:lvl1pPr marL="0" marR="0" indent="0" algn="l" defTabSz="914400" rtl="0" latinLnBrk="0">
        <a:lnSpc>
          <a:spcPct val="80000"/>
        </a:lnSpc>
        <a:spcBef>
          <a:spcPts val="0"/>
        </a:spcBef>
        <a:spcAft>
          <a:spcPts val="0"/>
        </a:spcAft>
        <a:buClrTx/>
        <a:buSzTx/>
        <a:buFontTx/>
        <a:buNone/>
        <a:tabLst/>
        <a:defRPr sz="2200" b="1" i="0" u="none" strike="noStrike" cap="none" spc="0" baseline="0">
          <a:ln>
            <a:noFill/>
          </a:ln>
          <a:solidFill>
            <a:schemeClr val="accent1"/>
          </a:solidFill>
          <a:uFillTx/>
          <a:latin typeface="Arial" charset="0"/>
          <a:ea typeface="Arial" charset="0"/>
          <a:cs typeface="Arial" charset="0"/>
          <a:sym typeface="Trade Gothic Bold"/>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9pPr>
    </p:titleStyle>
    <p:bodyStyle>
      <a:lvl1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1pPr>
      <a:lvl2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2pPr>
      <a:lvl3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3pPr>
      <a:lvl4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4pPr>
      <a:lvl5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5pPr>
      <a:lvl6pPr marL="796925" marR="0" indent="-219075" algn="l" defTabSz="914400" rtl="0" latinLnBrk="0">
        <a:lnSpc>
          <a:spcPct val="100000"/>
        </a:lnSpc>
        <a:spcBef>
          <a:spcPts val="0"/>
        </a:spcBef>
        <a:spcAft>
          <a:spcPts val="0"/>
        </a:spcAft>
        <a:buClrTx/>
        <a:buSzTx/>
        <a:buFontTx/>
        <a:buNone/>
        <a:tabLst/>
        <a:defRPr sz="1600" b="0" i="0" u="none" strike="noStrike" cap="none" spc="0" baseline="0">
          <a:ln>
            <a:noFill/>
          </a:ln>
          <a:solidFill>
            <a:srgbClr val="000000"/>
          </a:solidFill>
          <a:uFillTx/>
          <a:latin typeface="Arial"/>
          <a:ea typeface="Trade Gothic"/>
          <a:cs typeface="Arial"/>
          <a:sym typeface="Trade Gothic"/>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9pPr>
    </p:bodyStyle>
    <p:otherStyle>
      <a:lvl1pPr marL="0" marR="0" indent="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1pPr>
      <a:lvl2pPr marL="0" marR="0" indent="457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2pPr>
      <a:lvl3pPr marL="0" marR="0" indent="914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3pPr>
      <a:lvl4pPr marL="0" marR="0" indent="1371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4pPr>
      <a:lvl5pPr marL="0" marR="0" indent="18288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5pPr>
      <a:lvl6pPr marL="0" marR="0" indent="22860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6pPr>
      <a:lvl7pPr marL="0" marR="0" indent="2743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7pPr>
      <a:lvl8pPr marL="0" marR="0" indent="3200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8pPr>
      <a:lvl9pPr marL="0" marR="0" indent="3657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Shape 39"/>
          <p:cNvSpPr/>
          <p:nvPr userDrawn="1"/>
        </p:nvSpPr>
        <p:spPr>
          <a:xfrm>
            <a:off x="575733" y="2813868"/>
            <a:ext cx="7772401" cy="14700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defRPr sz="4400">
                <a:solidFill>
                  <a:srgbClr val="FFFFFF"/>
                </a:solidFill>
              </a:defRPr>
            </a:lvl1pPr>
          </a:lstStyle>
          <a:p>
            <a:r>
              <a:rPr lang="en-US" sz="5000" b="1" dirty="0" smtClean="0">
                <a:latin typeface="Arial" charset="0"/>
                <a:ea typeface="Arial"/>
                <a:cs typeface="Arial"/>
              </a:rPr>
              <a:t>Title Text</a:t>
            </a:r>
            <a:endParaRPr sz="5000" b="1" dirty="0">
              <a:latin typeface="Arial" charset="0"/>
              <a:ea typeface="Arial"/>
              <a:cs typeface="Arial"/>
            </a:endParaRPr>
          </a:p>
        </p:txBody>
      </p:sp>
      <p:pic>
        <p:nvPicPr>
          <p:cNvPr id="15" name="GA_rightonthemoney_standardized_022516.jpg"/>
          <p:cNvPicPr>
            <a:picLocks noChangeAspect="1"/>
          </p:cNvPicPr>
          <p:nvPr userDrawn="1"/>
        </p:nvPicPr>
        <p:blipFill>
          <a:blip r:embed="rId24">
            <a:extLst/>
          </a:blip>
          <a:stretch>
            <a:fillRect/>
          </a:stretch>
        </p:blipFill>
        <p:spPr>
          <a:xfrm>
            <a:off x="8389540" y="6256959"/>
            <a:ext cx="373541" cy="373108"/>
          </a:xfrm>
          <a:prstGeom prst="rect">
            <a:avLst/>
          </a:prstGeom>
          <a:ln w="12700">
            <a:miter lim="400000"/>
          </a:ln>
        </p:spPr>
      </p:pic>
      <p:sp>
        <p:nvSpPr>
          <p:cNvPr id="16" name="Shape 50"/>
          <p:cNvSpPr/>
          <p:nvPr userDrawn="1"/>
        </p:nvSpPr>
        <p:spPr>
          <a:xfrm>
            <a:off x="381000" y="715433"/>
            <a:ext cx="8382000" cy="1"/>
          </a:xfrm>
          <a:prstGeom prst="line">
            <a:avLst/>
          </a:prstGeom>
          <a:ln w="6350">
            <a:solidFill>
              <a:srgbClr val="00A2CD"/>
            </a:solidFill>
          </a:ln>
        </p:spPr>
        <p:txBody>
          <a:bodyPr lIns="45719" rIns="45719"/>
          <a:lstStyle/>
          <a:p>
            <a:endParaRPr dirty="0">
              <a:latin typeface="Arial"/>
              <a:ea typeface="Arial"/>
              <a:cs typeface="Arial"/>
            </a:endParaRPr>
          </a:p>
        </p:txBody>
      </p:sp>
      <p:sp>
        <p:nvSpPr>
          <p:cNvPr id="3" name="Title Placeholder 2"/>
          <p:cNvSpPr>
            <a:spLocks noGrp="1"/>
          </p:cNvSpPr>
          <p:nvPr>
            <p:ph type="title"/>
          </p:nvPr>
        </p:nvSpPr>
        <p:spPr>
          <a:xfrm>
            <a:off x="403728" y="274638"/>
            <a:ext cx="8359272" cy="440795"/>
          </a:xfrm>
          <a:prstGeom prst="rect">
            <a:avLst/>
          </a:prstGeom>
        </p:spPr>
        <p:txBody>
          <a:bodyPr vert="horz" lIns="0" tIns="45720" rIns="91440" bIns="45720" rtlCol="0" anchor="b">
            <a:noAutofit/>
          </a:bodyPr>
          <a:lstStyle/>
          <a:p>
            <a:r>
              <a:rPr lang="en-US" dirty="0" smtClean="0"/>
              <a:t>Click to edit Master title style</a:t>
            </a:r>
            <a:endParaRPr lang="en-US" dirty="0"/>
          </a:p>
        </p:txBody>
      </p:sp>
      <p:sp>
        <p:nvSpPr>
          <p:cNvPr id="22" name="Shape 48"/>
          <p:cNvSpPr/>
          <p:nvPr userDrawn="1"/>
        </p:nvSpPr>
        <p:spPr>
          <a:xfrm>
            <a:off x="3400612" y="6358086"/>
            <a:ext cx="4854390" cy="2308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900">
                <a:solidFill>
                  <a:srgbClr val="98989B"/>
                </a:solidFill>
              </a:defRPr>
            </a:lvl1pPr>
          </a:lstStyle>
          <a:p>
            <a:r>
              <a:rPr lang="en-US" b="1" dirty="0" smtClean="0">
                <a:solidFill>
                  <a:srgbClr val="7D7F7F"/>
                </a:solidFill>
                <a:latin typeface="Arial"/>
                <a:ea typeface="Arial"/>
                <a:cs typeface="Arial"/>
              </a:rPr>
              <a:t>ADVISORY · VALUATION · RETAIL SOLUTIONS · AUCTION SERVICES</a:t>
            </a:r>
            <a:endParaRPr lang="en-US" b="1" dirty="0">
              <a:solidFill>
                <a:srgbClr val="7D7F7F"/>
              </a:solidFill>
              <a:latin typeface="Arial"/>
              <a:ea typeface="Arial"/>
              <a:cs typeface="Arial"/>
            </a:endParaRPr>
          </a:p>
        </p:txBody>
      </p:sp>
      <p:sp>
        <p:nvSpPr>
          <p:cNvPr id="6" name="Text Placeholder 5"/>
          <p:cNvSpPr>
            <a:spLocks noGrp="1"/>
          </p:cNvSpPr>
          <p:nvPr>
            <p:ph type="body" idx="1"/>
          </p:nvPr>
        </p:nvSpPr>
        <p:spPr>
          <a:xfrm>
            <a:off x="403728" y="1155700"/>
            <a:ext cx="8359272" cy="4525963"/>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5" name="Picture 114"/>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
        <p:nvSpPr>
          <p:cNvPr id="2" name="Slide Number Placeholder 1"/>
          <p:cNvSpPr>
            <a:spLocks noGrp="1"/>
          </p:cNvSpPr>
          <p:nvPr>
            <p:ph type="sldNum" sz="quarter" idx="4"/>
          </p:nvPr>
        </p:nvSpPr>
        <p:spPr>
          <a:xfrm>
            <a:off x="6629481" y="5891834"/>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pitchFamily="34" charset="0"/>
                <a:cs typeface="Arial" pitchFamily="34" charset="0"/>
              </a:defRPr>
            </a:lvl1pPr>
          </a:lstStyle>
          <a:p>
            <a:fld id="{A11EC420-B958-436A-B4D1-45EFA9E2C4DB}" type="slidenum">
              <a:rPr lang="en-US" smtClean="0"/>
              <a:pPr/>
              <a:t>‹#›</a:t>
            </a:fld>
            <a:endParaRPr lang="en-US" dirty="0"/>
          </a:p>
        </p:txBody>
      </p:sp>
    </p:spTree>
    <p:extLst>
      <p:ext uri="{BB962C8B-B14F-4D97-AF65-F5344CB8AC3E}">
        <p14:creationId xmlns:p14="http://schemas.microsoft.com/office/powerpoint/2010/main" val="135010472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p:txStyles>
    <p:titleStyle>
      <a:lvl1pPr marL="0" marR="0" indent="0" algn="l" defTabSz="914400" rtl="0" latinLnBrk="0">
        <a:lnSpc>
          <a:spcPct val="80000"/>
        </a:lnSpc>
        <a:spcBef>
          <a:spcPts val="0"/>
        </a:spcBef>
        <a:spcAft>
          <a:spcPts val="0"/>
        </a:spcAft>
        <a:buClrTx/>
        <a:buSzTx/>
        <a:buFontTx/>
        <a:buNone/>
        <a:tabLst/>
        <a:defRPr sz="2200" b="1" i="0" u="none" strike="noStrike" cap="none" spc="0" baseline="0">
          <a:ln>
            <a:noFill/>
          </a:ln>
          <a:solidFill>
            <a:schemeClr val="accent1"/>
          </a:solidFill>
          <a:uFillTx/>
          <a:latin typeface="Arial" charset="0"/>
          <a:ea typeface="Arial" charset="0"/>
          <a:cs typeface="Arial" charset="0"/>
          <a:sym typeface="Trade Gothic Bold"/>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9pPr>
    </p:titleStyle>
    <p:bodyStyle>
      <a:lvl1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1pPr>
      <a:lvl2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2pPr>
      <a:lvl3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3pPr>
      <a:lvl4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4pPr>
      <a:lvl5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5pPr>
      <a:lvl6pPr marL="796925" marR="0" indent="-219075" algn="l" defTabSz="914400" rtl="0" latinLnBrk="0">
        <a:lnSpc>
          <a:spcPct val="100000"/>
        </a:lnSpc>
        <a:spcBef>
          <a:spcPts val="0"/>
        </a:spcBef>
        <a:spcAft>
          <a:spcPts val="0"/>
        </a:spcAft>
        <a:buClrTx/>
        <a:buSzTx/>
        <a:buFontTx/>
        <a:buNone/>
        <a:tabLst/>
        <a:defRPr sz="1600" b="0" i="0" u="none" strike="noStrike" cap="none" spc="0" baseline="0">
          <a:ln>
            <a:noFill/>
          </a:ln>
          <a:solidFill>
            <a:srgbClr val="000000"/>
          </a:solidFill>
          <a:uFillTx/>
          <a:latin typeface="Arial"/>
          <a:ea typeface="Trade Gothic"/>
          <a:cs typeface="Arial"/>
          <a:sym typeface="Trade Gothic"/>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9pPr>
    </p:bodyStyle>
    <p:otherStyle>
      <a:lvl1pPr marL="0" marR="0" indent="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1pPr>
      <a:lvl2pPr marL="0" marR="0" indent="457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2pPr>
      <a:lvl3pPr marL="0" marR="0" indent="914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3pPr>
      <a:lvl4pPr marL="0" marR="0" indent="1371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4pPr>
      <a:lvl5pPr marL="0" marR="0" indent="18288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5pPr>
      <a:lvl6pPr marL="0" marR="0" indent="22860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6pPr>
      <a:lvl7pPr marL="0" marR="0" indent="2743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7pPr>
      <a:lvl8pPr marL="0" marR="0" indent="3200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8pPr>
      <a:lvl9pPr marL="0" marR="0" indent="3657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Shape 39"/>
          <p:cNvSpPr/>
          <p:nvPr userDrawn="1"/>
        </p:nvSpPr>
        <p:spPr>
          <a:xfrm>
            <a:off x="575733" y="2813868"/>
            <a:ext cx="7772401" cy="14700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defRPr sz="4400">
                <a:solidFill>
                  <a:srgbClr val="FFFFFF"/>
                </a:solidFill>
              </a:defRPr>
            </a:lvl1pPr>
          </a:lstStyle>
          <a:p>
            <a:r>
              <a:rPr lang="en-US" sz="5000" b="1" dirty="0" smtClean="0">
                <a:latin typeface="Arial" charset="0"/>
                <a:ea typeface="Arial"/>
                <a:cs typeface="Arial"/>
              </a:rPr>
              <a:t>Title Text</a:t>
            </a:r>
            <a:endParaRPr sz="5000" b="1" dirty="0">
              <a:latin typeface="Arial" charset="0"/>
              <a:ea typeface="Arial"/>
              <a:cs typeface="Arial"/>
            </a:endParaRPr>
          </a:p>
        </p:txBody>
      </p:sp>
      <p:pic>
        <p:nvPicPr>
          <p:cNvPr id="15" name="GA_rightonthemoney_standardized_022516.jpg"/>
          <p:cNvPicPr>
            <a:picLocks noChangeAspect="1"/>
          </p:cNvPicPr>
          <p:nvPr userDrawn="1"/>
        </p:nvPicPr>
        <p:blipFill>
          <a:blip r:embed="rId24">
            <a:extLst/>
          </a:blip>
          <a:stretch>
            <a:fillRect/>
          </a:stretch>
        </p:blipFill>
        <p:spPr>
          <a:xfrm>
            <a:off x="8389540" y="6256959"/>
            <a:ext cx="373541" cy="373108"/>
          </a:xfrm>
          <a:prstGeom prst="rect">
            <a:avLst/>
          </a:prstGeom>
          <a:ln w="12700">
            <a:miter lim="400000"/>
          </a:ln>
        </p:spPr>
      </p:pic>
      <p:sp>
        <p:nvSpPr>
          <p:cNvPr id="16" name="Shape 50"/>
          <p:cNvSpPr/>
          <p:nvPr userDrawn="1"/>
        </p:nvSpPr>
        <p:spPr>
          <a:xfrm>
            <a:off x="381000" y="715433"/>
            <a:ext cx="8382000" cy="1"/>
          </a:xfrm>
          <a:prstGeom prst="line">
            <a:avLst/>
          </a:prstGeom>
          <a:ln w="6350">
            <a:solidFill>
              <a:srgbClr val="00A2CD"/>
            </a:solidFill>
          </a:ln>
        </p:spPr>
        <p:txBody>
          <a:bodyPr lIns="45719" rIns="45719"/>
          <a:lstStyle/>
          <a:p>
            <a:endParaRPr dirty="0">
              <a:latin typeface="Arial"/>
              <a:ea typeface="Arial"/>
              <a:cs typeface="Arial"/>
            </a:endParaRPr>
          </a:p>
        </p:txBody>
      </p:sp>
      <p:sp>
        <p:nvSpPr>
          <p:cNvPr id="3" name="Title Placeholder 2"/>
          <p:cNvSpPr>
            <a:spLocks noGrp="1"/>
          </p:cNvSpPr>
          <p:nvPr>
            <p:ph type="title"/>
          </p:nvPr>
        </p:nvSpPr>
        <p:spPr>
          <a:xfrm>
            <a:off x="403728" y="274638"/>
            <a:ext cx="8359272" cy="440795"/>
          </a:xfrm>
          <a:prstGeom prst="rect">
            <a:avLst/>
          </a:prstGeom>
        </p:spPr>
        <p:txBody>
          <a:bodyPr vert="horz" lIns="0" tIns="45720" rIns="91440" bIns="45720" rtlCol="0" anchor="b">
            <a:noAutofit/>
          </a:bodyPr>
          <a:lstStyle/>
          <a:p>
            <a:r>
              <a:rPr lang="en-US" dirty="0" smtClean="0"/>
              <a:t>Click to edit Master title style</a:t>
            </a:r>
            <a:endParaRPr lang="en-US" dirty="0"/>
          </a:p>
        </p:txBody>
      </p:sp>
      <p:sp>
        <p:nvSpPr>
          <p:cNvPr id="22" name="Shape 48"/>
          <p:cNvSpPr/>
          <p:nvPr userDrawn="1"/>
        </p:nvSpPr>
        <p:spPr>
          <a:xfrm>
            <a:off x="3400612" y="6358086"/>
            <a:ext cx="4854390"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900">
                <a:solidFill>
                  <a:srgbClr val="98989B"/>
                </a:solidFill>
              </a:defRPr>
            </a:lvl1pPr>
          </a:lstStyle>
          <a:p>
            <a:r>
              <a:rPr lang="en-US" b="1" dirty="0" smtClean="0">
                <a:solidFill>
                  <a:srgbClr val="7D7F7F"/>
                </a:solidFill>
                <a:latin typeface="Arial"/>
                <a:ea typeface="Arial"/>
                <a:cs typeface="Arial"/>
              </a:rPr>
              <a:t>ADVISORY · VALUATION · RETAIL SOLUTIONS · AUCTION SERVICES</a:t>
            </a:r>
            <a:endParaRPr lang="en-US" b="1" dirty="0">
              <a:solidFill>
                <a:srgbClr val="7D7F7F"/>
              </a:solidFill>
              <a:latin typeface="Arial"/>
              <a:ea typeface="Arial"/>
              <a:cs typeface="Arial"/>
            </a:endParaRPr>
          </a:p>
        </p:txBody>
      </p:sp>
      <p:sp>
        <p:nvSpPr>
          <p:cNvPr id="6" name="Text Placeholder 5"/>
          <p:cNvSpPr>
            <a:spLocks noGrp="1"/>
          </p:cNvSpPr>
          <p:nvPr>
            <p:ph type="body" idx="1"/>
          </p:nvPr>
        </p:nvSpPr>
        <p:spPr>
          <a:xfrm>
            <a:off x="403728" y="1155700"/>
            <a:ext cx="8359272" cy="4525963"/>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5" name="Picture 114"/>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
        <p:nvSpPr>
          <p:cNvPr id="2" name="Slide Number Placeholder 1"/>
          <p:cNvSpPr>
            <a:spLocks noGrp="1"/>
          </p:cNvSpPr>
          <p:nvPr>
            <p:ph type="sldNum" sz="quarter" idx="4"/>
          </p:nvPr>
        </p:nvSpPr>
        <p:spPr>
          <a:xfrm>
            <a:off x="6629481" y="5891834"/>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pitchFamily="34" charset="0"/>
                <a:cs typeface="Arial" pitchFamily="34" charset="0"/>
              </a:defRPr>
            </a:lvl1pPr>
          </a:lstStyle>
          <a:p>
            <a:fld id="{35EAA7C4-0E2A-476A-8F63-1503E5FBFEC4}" type="slidenum">
              <a:rPr lang="en-US" smtClean="0"/>
              <a:pPr/>
              <a:t>‹#›</a:t>
            </a:fld>
            <a:endParaRPr lang="en-US" dirty="0"/>
          </a:p>
        </p:txBody>
      </p:sp>
    </p:spTree>
    <p:extLst>
      <p:ext uri="{BB962C8B-B14F-4D97-AF65-F5344CB8AC3E}">
        <p14:creationId xmlns:p14="http://schemas.microsoft.com/office/powerpoint/2010/main" val="118006497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p:txStyles>
    <p:titleStyle>
      <a:lvl1pPr marL="0" marR="0" indent="0" algn="l" defTabSz="914400" rtl="0" latinLnBrk="0">
        <a:lnSpc>
          <a:spcPct val="80000"/>
        </a:lnSpc>
        <a:spcBef>
          <a:spcPts val="0"/>
        </a:spcBef>
        <a:spcAft>
          <a:spcPts val="0"/>
        </a:spcAft>
        <a:buClrTx/>
        <a:buSzTx/>
        <a:buFontTx/>
        <a:buNone/>
        <a:tabLst/>
        <a:defRPr sz="2200" b="1" i="0" u="none" strike="noStrike" cap="none" spc="0" baseline="0">
          <a:ln>
            <a:noFill/>
          </a:ln>
          <a:solidFill>
            <a:schemeClr val="accent1"/>
          </a:solidFill>
          <a:uFillTx/>
          <a:latin typeface="Arial" charset="0"/>
          <a:ea typeface="Arial" charset="0"/>
          <a:cs typeface="Arial" charset="0"/>
          <a:sym typeface="Trade Gothic Bold"/>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9pPr>
    </p:titleStyle>
    <p:bodyStyle>
      <a:lvl1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1pPr>
      <a:lvl2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2pPr>
      <a:lvl3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3pPr>
      <a:lvl4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4pPr>
      <a:lvl5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5pPr>
      <a:lvl6pPr marL="796925" marR="0" indent="-219075" algn="l" defTabSz="914400" rtl="0" latinLnBrk="0">
        <a:lnSpc>
          <a:spcPct val="100000"/>
        </a:lnSpc>
        <a:spcBef>
          <a:spcPts val="0"/>
        </a:spcBef>
        <a:spcAft>
          <a:spcPts val="0"/>
        </a:spcAft>
        <a:buClrTx/>
        <a:buSzTx/>
        <a:buFontTx/>
        <a:buNone/>
        <a:tabLst/>
        <a:defRPr sz="1600" b="0" i="0" u="none" strike="noStrike" cap="none" spc="0" baseline="0">
          <a:ln>
            <a:noFill/>
          </a:ln>
          <a:solidFill>
            <a:srgbClr val="000000"/>
          </a:solidFill>
          <a:uFillTx/>
          <a:latin typeface="Arial"/>
          <a:ea typeface="Trade Gothic"/>
          <a:cs typeface="Arial"/>
          <a:sym typeface="Trade Gothic"/>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9pPr>
    </p:bodyStyle>
    <p:otherStyle>
      <a:lvl1pPr marL="0" marR="0" indent="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1pPr>
      <a:lvl2pPr marL="0" marR="0" indent="457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2pPr>
      <a:lvl3pPr marL="0" marR="0" indent="914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3pPr>
      <a:lvl4pPr marL="0" marR="0" indent="1371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4pPr>
      <a:lvl5pPr marL="0" marR="0" indent="18288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5pPr>
      <a:lvl6pPr marL="0" marR="0" indent="22860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6pPr>
      <a:lvl7pPr marL="0" marR="0" indent="2743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7pPr>
      <a:lvl8pPr marL="0" marR="0" indent="3200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8pPr>
      <a:lvl9pPr marL="0" marR="0" indent="3657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Shape 39"/>
          <p:cNvSpPr/>
          <p:nvPr userDrawn="1"/>
        </p:nvSpPr>
        <p:spPr>
          <a:xfrm>
            <a:off x="575733" y="2813868"/>
            <a:ext cx="7772401" cy="14700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defRPr sz="4400">
                <a:solidFill>
                  <a:srgbClr val="FFFFFF"/>
                </a:solidFill>
              </a:defRPr>
            </a:lvl1pPr>
          </a:lstStyle>
          <a:p>
            <a:r>
              <a:rPr lang="en-US" sz="5000" b="1" dirty="0" smtClean="0">
                <a:latin typeface="Arial" charset="0"/>
                <a:ea typeface="Arial"/>
                <a:cs typeface="Arial"/>
              </a:rPr>
              <a:t>Title Text</a:t>
            </a:r>
            <a:endParaRPr sz="5000" b="1" dirty="0">
              <a:latin typeface="Arial" charset="0"/>
              <a:ea typeface="Arial"/>
              <a:cs typeface="Arial"/>
            </a:endParaRPr>
          </a:p>
        </p:txBody>
      </p:sp>
      <p:pic>
        <p:nvPicPr>
          <p:cNvPr id="15" name="GA_rightonthemoney_standardized_022516.jpg"/>
          <p:cNvPicPr>
            <a:picLocks noChangeAspect="1"/>
          </p:cNvPicPr>
          <p:nvPr userDrawn="1"/>
        </p:nvPicPr>
        <p:blipFill>
          <a:blip r:embed="rId24">
            <a:extLst/>
          </a:blip>
          <a:stretch>
            <a:fillRect/>
          </a:stretch>
        </p:blipFill>
        <p:spPr>
          <a:xfrm>
            <a:off x="8389540" y="6256959"/>
            <a:ext cx="373541" cy="373108"/>
          </a:xfrm>
          <a:prstGeom prst="rect">
            <a:avLst/>
          </a:prstGeom>
          <a:ln w="12700">
            <a:miter lim="400000"/>
          </a:ln>
        </p:spPr>
      </p:pic>
      <p:sp>
        <p:nvSpPr>
          <p:cNvPr id="16" name="Shape 50"/>
          <p:cNvSpPr/>
          <p:nvPr userDrawn="1"/>
        </p:nvSpPr>
        <p:spPr>
          <a:xfrm>
            <a:off x="381000" y="715433"/>
            <a:ext cx="8382000" cy="1"/>
          </a:xfrm>
          <a:prstGeom prst="line">
            <a:avLst/>
          </a:prstGeom>
          <a:ln w="6350">
            <a:solidFill>
              <a:srgbClr val="00A2CD"/>
            </a:solidFill>
          </a:ln>
        </p:spPr>
        <p:txBody>
          <a:bodyPr lIns="45719" rIns="45719"/>
          <a:lstStyle/>
          <a:p>
            <a:endParaRPr dirty="0">
              <a:latin typeface="Arial"/>
              <a:ea typeface="Arial"/>
              <a:cs typeface="Arial"/>
            </a:endParaRPr>
          </a:p>
        </p:txBody>
      </p:sp>
      <p:sp>
        <p:nvSpPr>
          <p:cNvPr id="3" name="Title Placeholder 2"/>
          <p:cNvSpPr>
            <a:spLocks noGrp="1"/>
          </p:cNvSpPr>
          <p:nvPr>
            <p:ph type="title"/>
          </p:nvPr>
        </p:nvSpPr>
        <p:spPr>
          <a:xfrm>
            <a:off x="403728" y="274638"/>
            <a:ext cx="8359272" cy="440795"/>
          </a:xfrm>
          <a:prstGeom prst="rect">
            <a:avLst/>
          </a:prstGeom>
        </p:spPr>
        <p:txBody>
          <a:bodyPr vert="horz" lIns="0" tIns="45720" rIns="91440" bIns="45720" rtlCol="0" anchor="b">
            <a:noAutofit/>
          </a:bodyPr>
          <a:lstStyle/>
          <a:p>
            <a:r>
              <a:rPr lang="en-US" dirty="0" smtClean="0"/>
              <a:t>Click to edit Master title style</a:t>
            </a:r>
            <a:endParaRPr lang="en-US" dirty="0"/>
          </a:p>
        </p:txBody>
      </p:sp>
      <p:sp>
        <p:nvSpPr>
          <p:cNvPr id="22" name="Shape 48"/>
          <p:cNvSpPr/>
          <p:nvPr userDrawn="1"/>
        </p:nvSpPr>
        <p:spPr>
          <a:xfrm>
            <a:off x="3400612" y="6358086"/>
            <a:ext cx="4854390"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900">
                <a:solidFill>
                  <a:srgbClr val="98989B"/>
                </a:solidFill>
              </a:defRPr>
            </a:lvl1pPr>
          </a:lstStyle>
          <a:p>
            <a:r>
              <a:rPr lang="en-US" b="1" dirty="0" smtClean="0">
                <a:solidFill>
                  <a:srgbClr val="7D7F7F"/>
                </a:solidFill>
                <a:latin typeface="Arial"/>
                <a:ea typeface="Arial"/>
                <a:cs typeface="Arial"/>
              </a:rPr>
              <a:t>ADVISORY · VALUATION · RETAIL SOLUTIONS · AUCTION SERVICES</a:t>
            </a:r>
            <a:endParaRPr lang="en-US" b="1" dirty="0">
              <a:solidFill>
                <a:srgbClr val="7D7F7F"/>
              </a:solidFill>
              <a:latin typeface="Arial"/>
              <a:ea typeface="Arial"/>
              <a:cs typeface="Arial"/>
            </a:endParaRPr>
          </a:p>
        </p:txBody>
      </p:sp>
      <p:sp>
        <p:nvSpPr>
          <p:cNvPr id="6" name="Text Placeholder 5"/>
          <p:cNvSpPr>
            <a:spLocks noGrp="1"/>
          </p:cNvSpPr>
          <p:nvPr>
            <p:ph type="body" idx="1"/>
          </p:nvPr>
        </p:nvSpPr>
        <p:spPr>
          <a:xfrm>
            <a:off x="403728" y="1155700"/>
            <a:ext cx="8359272" cy="4525963"/>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5" name="Picture 114"/>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309335562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p:txStyles>
    <p:titleStyle>
      <a:lvl1pPr marL="0" marR="0" indent="0" algn="l" defTabSz="914400" rtl="0" latinLnBrk="0">
        <a:lnSpc>
          <a:spcPct val="80000"/>
        </a:lnSpc>
        <a:spcBef>
          <a:spcPts val="0"/>
        </a:spcBef>
        <a:spcAft>
          <a:spcPts val="0"/>
        </a:spcAft>
        <a:buClrTx/>
        <a:buSzTx/>
        <a:buFontTx/>
        <a:buNone/>
        <a:tabLst/>
        <a:defRPr sz="2200" b="1" i="0" u="none" strike="noStrike" cap="none" spc="0" baseline="0">
          <a:ln>
            <a:noFill/>
          </a:ln>
          <a:solidFill>
            <a:schemeClr val="accent1"/>
          </a:solidFill>
          <a:uFillTx/>
          <a:latin typeface="Arial" charset="0"/>
          <a:ea typeface="Arial" charset="0"/>
          <a:cs typeface="Arial" charset="0"/>
          <a:sym typeface="Trade Gothic Bold"/>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9pPr>
    </p:titleStyle>
    <p:bodyStyle>
      <a:lvl1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1pPr>
      <a:lvl2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2pPr>
      <a:lvl3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3pPr>
      <a:lvl4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4pPr>
      <a:lvl5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5pPr>
      <a:lvl6pPr marL="796925" marR="0" indent="-219075" algn="l" defTabSz="914400" rtl="0" latinLnBrk="0">
        <a:lnSpc>
          <a:spcPct val="100000"/>
        </a:lnSpc>
        <a:spcBef>
          <a:spcPts val="0"/>
        </a:spcBef>
        <a:spcAft>
          <a:spcPts val="0"/>
        </a:spcAft>
        <a:buClrTx/>
        <a:buSzTx/>
        <a:buFontTx/>
        <a:buNone/>
        <a:tabLst/>
        <a:defRPr sz="1600" b="0" i="0" u="none" strike="noStrike" cap="none" spc="0" baseline="0">
          <a:ln>
            <a:noFill/>
          </a:ln>
          <a:solidFill>
            <a:srgbClr val="000000"/>
          </a:solidFill>
          <a:uFillTx/>
          <a:latin typeface="Arial"/>
          <a:ea typeface="Trade Gothic"/>
          <a:cs typeface="Arial"/>
          <a:sym typeface="Trade Gothic"/>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9pPr>
    </p:bodyStyle>
    <p:otherStyle>
      <a:lvl1pPr marL="0" marR="0" indent="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1pPr>
      <a:lvl2pPr marL="0" marR="0" indent="457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2pPr>
      <a:lvl3pPr marL="0" marR="0" indent="914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3pPr>
      <a:lvl4pPr marL="0" marR="0" indent="1371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4pPr>
      <a:lvl5pPr marL="0" marR="0" indent="18288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5pPr>
      <a:lvl6pPr marL="0" marR="0" indent="22860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6pPr>
      <a:lvl7pPr marL="0" marR="0" indent="2743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7pPr>
      <a:lvl8pPr marL="0" marR="0" indent="3200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8pPr>
      <a:lvl9pPr marL="0" marR="0" indent="3657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Shape 39"/>
          <p:cNvSpPr/>
          <p:nvPr userDrawn="1"/>
        </p:nvSpPr>
        <p:spPr>
          <a:xfrm>
            <a:off x="575733" y="2813868"/>
            <a:ext cx="7772401" cy="14700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defRPr sz="4400">
                <a:solidFill>
                  <a:srgbClr val="FFFFFF"/>
                </a:solidFill>
              </a:defRPr>
            </a:lvl1pPr>
          </a:lstStyle>
          <a:p>
            <a:r>
              <a:rPr lang="en-US" sz="5000" b="1" dirty="0" smtClean="0">
                <a:latin typeface="Arial" charset="0"/>
                <a:ea typeface="Arial"/>
                <a:cs typeface="Arial"/>
              </a:rPr>
              <a:t>Title Text</a:t>
            </a:r>
            <a:endParaRPr sz="5000" b="1" dirty="0">
              <a:latin typeface="Arial" charset="0"/>
              <a:ea typeface="Arial"/>
              <a:cs typeface="Arial"/>
            </a:endParaRPr>
          </a:p>
        </p:txBody>
      </p:sp>
      <p:pic>
        <p:nvPicPr>
          <p:cNvPr id="15" name="GA_rightonthemoney_standardized_022516.jpg"/>
          <p:cNvPicPr>
            <a:picLocks noChangeAspect="1"/>
          </p:cNvPicPr>
          <p:nvPr userDrawn="1"/>
        </p:nvPicPr>
        <p:blipFill>
          <a:blip r:embed="rId24">
            <a:extLst/>
          </a:blip>
          <a:stretch>
            <a:fillRect/>
          </a:stretch>
        </p:blipFill>
        <p:spPr>
          <a:xfrm>
            <a:off x="8389540" y="6256959"/>
            <a:ext cx="373541" cy="373108"/>
          </a:xfrm>
          <a:prstGeom prst="rect">
            <a:avLst/>
          </a:prstGeom>
          <a:ln w="12700">
            <a:miter lim="400000"/>
          </a:ln>
        </p:spPr>
      </p:pic>
      <p:sp>
        <p:nvSpPr>
          <p:cNvPr id="16" name="Shape 50"/>
          <p:cNvSpPr/>
          <p:nvPr userDrawn="1"/>
        </p:nvSpPr>
        <p:spPr>
          <a:xfrm>
            <a:off x="381000" y="715433"/>
            <a:ext cx="8382000" cy="1"/>
          </a:xfrm>
          <a:prstGeom prst="line">
            <a:avLst/>
          </a:prstGeom>
          <a:ln w="6350">
            <a:solidFill>
              <a:srgbClr val="00A2CD"/>
            </a:solidFill>
          </a:ln>
        </p:spPr>
        <p:txBody>
          <a:bodyPr lIns="45719" rIns="45719"/>
          <a:lstStyle/>
          <a:p>
            <a:endParaRPr dirty="0">
              <a:latin typeface="Arial"/>
              <a:ea typeface="Arial"/>
              <a:cs typeface="Arial"/>
            </a:endParaRPr>
          </a:p>
        </p:txBody>
      </p:sp>
      <p:sp>
        <p:nvSpPr>
          <p:cNvPr id="3" name="Title Placeholder 2"/>
          <p:cNvSpPr>
            <a:spLocks noGrp="1"/>
          </p:cNvSpPr>
          <p:nvPr>
            <p:ph type="title"/>
          </p:nvPr>
        </p:nvSpPr>
        <p:spPr>
          <a:xfrm>
            <a:off x="403728" y="274638"/>
            <a:ext cx="8359272" cy="440795"/>
          </a:xfrm>
          <a:prstGeom prst="rect">
            <a:avLst/>
          </a:prstGeom>
        </p:spPr>
        <p:txBody>
          <a:bodyPr vert="horz" lIns="0" tIns="45720" rIns="91440" bIns="45720" rtlCol="0" anchor="b">
            <a:noAutofit/>
          </a:bodyPr>
          <a:lstStyle/>
          <a:p>
            <a:r>
              <a:rPr lang="en-US" dirty="0" smtClean="0"/>
              <a:t>Click to edit Master title style</a:t>
            </a:r>
            <a:endParaRPr lang="en-US" dirty="0"/>
          </a:p>
        </p:txBody>
      </p:sp>
      <p:sp>
        <p:nvSpPr>
          <p:cNvPr id="22" name="Shape 48"/>
          <p:cNvSpPr/>
          <p:nvPr userDrawn="1"/>
        </p:nvSpPr>
        <p:spPr>
          <a:xfrm>
            <a:off x="3400612" y="6358086"/>
            <a:ext cx="4854390"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900">
                <a:solidFill>
                  <a:srgbClr val="98989B"/>
                </a:solidFill>
              </a:defRPr>
            </a:lvl1pPr>
          </a:lstStyle>
          <a:p>
            <a:r>
              <a:rPr lang="en-US" b="1" dirty="0" smtClean="0">
                <a:solidFill>
                  <a:srgbClr val="7D7F7F"/>
                </a:solidFill>
                <a:latin typeface="Arial"/>
                <a:ea typeface="Arial"/>
                <a:cs typeface="Arial"/>
              </a:rPr>
              <a:t>ADVISORY · VALUATION · RETAIL SOLUTIONS · AUCTION SERVICES</a:t>
            </a:r>
            <a:endParaRPr lang="en-US" b="1" dirty="0">
              <a:solidFill>
                <a:srgbClr val="7D7F7F"/>
              </a:solidFill>
              <a:latin typeface="Arial"/>
              <a:ea typeface="Arial"/>
              <a:cs typeface="Arial"/>
            </a:endParaRPr>
          </a:p>
        </p:txBody>
      </p:sp>
      <p:sp>
        <p:nvSpPr>
          <p:cNvPr id="6" name="Text Placeholder 5"/>
          <p:cNvSpPr>
            <a:spLocks noGrp="1"/>
          </p:cNvSpPr>
          <p:nvPr>
            <p:ph type="body" idx="1"/>
          </p:nvPr>
        </p:nvSpPr>
        <p:spPr>
          <a:xfrm>
            <a:off x="403728" y="1155700"/>
            <a:ext cx="8359272" cy="4525963"/>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5" name="Picture 114"/>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Tree>
    <p:extLst>
      <p:ext uri="{BB962C8B-B14F-4D97-AF65-F5344CB8AC3E}">
        <p14:creationId xmlns:p14="http://schemas.microsoft.com/office/powerpoint/2010/main" val="331355364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p:txStyles>
    <p:titleStyle>
      <a:lvl1pPr marL="0" marR="0" indent="0" algn="l" defTabSz="914400" rtl="0" latinLnBrk="0">
        <a:lnSpc>
          <a:spcPct val="80000"/>
        </a:lnSpc>
        <a:spcBef>
          <a:spcPts val="0"/>
        </a:spcBef>
        <a:spcAft>
          <a:spcPts val="0"/>
        </a:spcAft>
        <a:buClrTx/>
        <a:buSzTx/>
        <a:buFontTx/>
        <a:buNone/>
        <a:tabLst/>
        <a:defRPr sz="2200" b="1" i="0" u="none" strike="noStrike" cap="none" spc="0" baseline="0">
          <a:ln>
            <a:noFill/>
          </a:ln>
          <a:solidFill>
            <a:schemeClr val="accent1"/>
          </a:solidFill>
          <a:uFillTx/>
          <a:latin typeface="Arial" charset="0"/>
          <a:ea typeface="Arial" charset="0"/>
          <a:cs typeface="Arial" charset="0"/>
          <a:sym typeface="Trade Gothic Bold"/>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9pPr>
    </p:titleStyle>
    <p:bodyStyle>
      <a:lvl1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1pPr>
      <a:lvl2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2pPr>
      <a:lvl3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3pPr>
      <a:lvl4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4pPr>
      <a:lvl5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5pPr>
      <a:lvl6pPr marL="796925" marR="0" indent="-219075" algn="l" defTabSz="914400" rtl="0" latinLnBrk="0">
        <a:lnSpc>
          <a:spcPct val="100000"/>
        </a:lnSpc>
        <a:spcBef>
          <a:spcPts val="0"/>
        </a:spcBef>
        <a:spcAft>
          <a:spcPts val="0"/>
        </a:spcAft>
        <a:buClrTx/>
        <a:buSzTx/>
        <a:buFontTx/>
        <a:buNone/>
        <a:tabLst/>
        <a:defRPr sz="1600" b="0" i="0" u="none" strike="noStrike" cap="none" spc="0" baseline="0">
          <a:ln>
            <a:noFill/>
          </a:ln>
          <a:solidFill>
            <a:srgbClr val="000000"/>
          </a:solidFill>
          <a:uFillTx/>
          <a:latin typeface="Arial"/>
          <a:ea typeface="Trade Gothic"/>
          <a:cs typeface="Arial"/>
          <a:sym typeface="Trade Gothic"/>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9pPr>
    </p:bodyStyle>
    <p:otherStyle>
      <a:lvl1pPr marL="0" marR="0" indent="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1pPr>
      <a:lvl2pPr marL="0" marR="0" indent="457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2pPr>
      <a:lvl3pPr marL="0" marR="0" indent="914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3pPr>
      <a:lvl4pPr marL="0" marR="0" indent="1371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4pPr>
      <a:lvl5pPr marL="0" marR="0" indent="18288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5pPr>
      <a:lvl6pPr marL="0" marR="0" indent="22860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6pPr>
      <a:lvl7pPr marL="0" marR="0" indent="2743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7pPr>
      <a:lvl8pPr marL="0" marR="0" indent="3200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8pPr>
      <a:lvl9pPr marL="0" marR="0" indent="3657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Shape 39"/>
          <p:cNvSpPr/>
          <p:nvPr userDrawn="1"/>
        </p:nvSpPr>
        <p:spPr>
          <a:xfrm>
            <a:off x="575733" y="2813868"/>
            <a:ext cx="7772401" cy="14700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defRPr sz="4400">
                <a:solidFill>
                  <a:srgbClr val="FFFFFF"/>
                </a:solidFill>
              </a:defRPr>
            </a:lvl1pPr>
          </a:lstStyle>
          <a:p>
            <a:r>
              <a:rPr lang="en-US" sz="5000" b="1" dirty="0" smtClean="0">
                <a:latin typeface="Arial" charset="0"/>
                <a:ea typeface="Arial"/>
                <a:cs typeface="Arial"/>
              </a:rPr>
              <a:t>Title Text</a:t>
            </a:r>
            <a:endParaRPr sz="5000" b="1" dirty="0">
              <a:latin typeface="Arial" charset="0"/>
              <a:ea typeface="Arial"/>
              <a:cs typeface="Arial"/>
            </a:endParaRPr>
          </a:p>
        </p:txBody>
      </p:sp>
      <p:pic>
        <p:nvPicPr>
          <p:cNvPr id="15" name="GA_rightonthemoney_standardized_022516.jpg"/>
          <p:cNvPicPr>
            <a:picLocks noChangeAspect="1"/>
          </p:cNvPicPr>
          <p:nvPr userDrawn="1"/>
        </p:nvPicPr>
        <p:blipFill>
          <a:blip r:embed="rId24">
            <a:extLst/>
          </a:blip>
          <a:stretch>
            <a:fillRect/>
          </a:stretch>
        </p:blipFill>
        <p:spPr>
          <a:xfrm>
            <a:off x="8389540" y="6256959"/>
            <a:ext cx="373541" cy="373108"/>
          </a:xfrm>
          <a:prstGeom prst="rect">
            <a:avLst/>
          </a:prstGeom>
          <a:ln w="12700">
            <a:miter lim="400000"/>
          </a:ln>
        </p:spPr>
      </p:pic>
      <p:sp>
        <p:nvSpPr>
          <p:cNvPr id="16" name="Shape 50"/>
          <p:cNvSpPr/>
          <p:nvPr userDrawn="1"/>
        </p:nvSpPr>
        <p:spPr>
          <a:xfrm>
            <a:off x="381000" y="715433"/>
            <a:ext cx="8382000" cy="1"/>
          </a:xfrm>
          <a:prstGeom prst="line">
            <a:avLst/>
          </a:prstGeom>
          <a:ln w="6350">
            <a:solidFill>
              <a:srgbClr val="00A2CD"/>
            </a:solidFill>
          </a:ln>
        </p:spPr>
        <p:txBody>
          <a:bodyPr lIns="45719" rIns="45719"/>
          <a:lstStyle/>
          <a:p>
            <a:endParaRPr dirty="0">
              <a:latin typeface="Arial"/>
              <a:ea typeface="Arial"/>
              <a:cs typeface="Arial"/>
            </a:endParaRPr>
          </a:p>
        </p:txBody>
      </p:sp>
      <p:sp>
        <p:nvSpPr>
          <p:cNvPr id="3" name="Title Placeholder 2"/>
          <p:cNvSpPr>
            <a:spLocks noGrp="1"/>
          </p:cNvSpPr>
          <p:nvPr>
            <p:ph type="title"/>
          </p:nvPr>
        </p:nvSpPr>
        <p:spPr>
          <a:xfrm>
            <a:off x="403728" y="274638"/>
            <a:ext cx="8359272" cy="440795"/>
          </a:xfrm>
          <a:prstGeom prst="rect">
            <a:avLst/>
          </a:prstGeom>
        </p:spPr>
        <p:txBody>
          <a:bodyPr vert="horz" lIns="0" tIns="45720" rIns="91440" bIns="45720" rtlCol="0" anchor="b">
            <a:noAutofit/>
          </a:bodyPr>
          <a:lstStyle/>
          <a:p>
            <a:r>
              <a:rPr lang="en-US" dirty="0" smtClean="0"/>
              <a:t>Click to edit Master title style</a:t>
            </a:r>
            <a:endParaRPr lang="en-US" dirty="0"/>
          </a:p>
        </p:txBody>
      </p:sp>
      <p:sp>
        <p:nvSpPr>
          <p:cNvPr id="22" name="Shape 48"/>
          <p:cNvSpPr/>
          <p:nvPr userDrawn="1"/>
        </p:nvSpPr>
        <p:spPr>
          <a:xfrm>
            <a:off x="3400612" y="6358086"/>
            <a:ext cx="4854390"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900">
                <a:solidFill>
                  <a:srgbClr val="98989B"/>
                </a:solidFill>
              </a:defRPr>
            </a:lvl1pPr>
          </a:lstStyle>
          <a:p>
            <a:r>
              <a:rPr lang="en-US" b="1" dirty="0" smtClean="0">
                <a:solidFill>
                  <a:srgbClr val="7D7F7F"/>
                </a:solidFill>
                <a:latin typeface="Arial"/>
                <a:ea typeface="Arial"/>
                <a:cs typeface="Arial"/>
              </a:rPr>
              <a:t>ADVISORY · VALUATION · RETAIL SOLUTIONS · AUCTION SERVICES</a:t>
            </a:r>
            <a:endParaRPr lang="en-US" b="1" dirty="0">
              <a:solidFill>
                <a:srgbClr val="7D7F7F"/>
              </a:solidFill>
              <a:latin typeface="Arial"/>
              <a:ea typeface="Arial"/>
              <a:cs typeface="Arial"/>
            </a:endParaRPr>
          </a:p>
        </p:txBody>
      </p:sp>
      <p:sp>
        <p:nvSpPr>
          <p:cNvPr id="6" name="Text Placeholder 5"/>
          <p:cNvSpPr>
            <a:spLocks noGrp="1"/>
          </p:cNvSpPr>
          <p:nvPr>
            <p:ph type="body" idx="1"/>
          </p:nvPr>
        </p:nvSpPr>
        <p:spPr>
          <a:xfrm>
            <a:off x="403728" y="1155700"/>
            <a:ext cx="8359272" cy="4525963"/>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5" name="Picture 114"/>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2763" y="6276536"/>
            <a:ext cx="2007223" cy="315129"/>
          </a:xfrm>
          <a:prstGeom prst="rect">
            <a:avLst/>
          </a:prstGeom>
        </p:spPr>
      </p:pic>
      <p:sp>
        <p:nvSpPr>
          <p:cNvPr id="2" name="Slide Number Placeholder 1"/>
          <p:cNvSpPr>
            <a:spLocks noGrp="1"/>
          </p:cNvSpPr>
          <p:nvPr>
            <p:ph type="sldNum" sz="quarter" idx="4"/>
          </p:nvPr>
        </p:nvSpPr>
        <p:spPr>
          <a:xfrm>
            <a:off x="6629400" y="5911411"/>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pitchFamily="34" charset="0"/>
                <a:cs typeface="Arial" pitchFamily="34" charset="0"/>
              </a:defRPr>
            </a:lvl1pPr>
          </a:lstStyle>
          <a:p>
            <a:fld id="{20E9ABAA-AF87-456D-B6BE-C24473575731}" type="slidenum">
              <a:rPr lang="en-US" smtClean="0">
                <a:solidFill>
                  <a:srgbClr val="0C0B0B">
                    <a:tint val="75000"/>
                  </a:srgbClr>
                </a:solidFill>
              </a:rPr>
              <a:pPr/>
              <a:t>‹#›</a:t>
            </a:fld>
            <a:endParaRPr lang="en-US" dirty="0">
              <a:solidFill>
                <a:srgbClr val="0C0B0B">
                  <a:tint val="75000"/>
                </a:srgbClr>
              </a:solidFill>
            </a:endParaRPr>
          </a:p>
        </p:txBody>
      </p:sp>
    </p:spTree>
    <p:extLst>
      <p:ext uri="{BB962C8B-B14F-4D97-AF65-F5344CB8AC3E}">
        <p14:creationId xmlns:p14="http://schemas.microsoft.com/office/powerpoint/2010/main" val="369847760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p:txStyles>
    <p:titleStyle>
      <a:lvl1pPr marL="0" marR="0" indent="0" algn="l" defTabSz="914400" rtl="0" latinLnBrk="0">
        <a:lnSpc>
          <a:spcPct val="80000"/>
        </a:lnSpc>
        <a:spcBef>
          <a:spcPts val="0"/>
        </a:spcBef>
        <a:spcAft>
          <a:spcPts val="0"/>
        </a:spcAft>
        <a:buClrTx/>
        <a:buSzTx/>
        <a:buFontTx/>
        <a:buNone/>
        <a:tabLst/>
        <a:defRPr sz="2200" b="1" i="0" u="none" strike="noStrike" cap="none" spc="0" baseline="0">
          <a:ln>
            <a:noFill/>
          </a:ln>
          <a:solidFill>
            <a:schemeClr val="accent1"/>
          </a:solidFill>
          <a:uFillTx/>
          <a:latin typeface="Arial" charset="0"/>
          <a:ea typeface="Arial" charset="0"/>
          <a:cs typeface="Arial" charset="0"/>
          <a:sym typeface="Trade Gothic Bold"/>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rade Gothic Bold"/>
          <a:ea typeface="Trade Gothic Bold"/>
          <a:cs typeface="Trade Gothic Bold"/>
          <a:sym typeface="Trade Gothic Bold"/>
        </a:defRPr>
      </a:lvl9pPr>
    </p:titleStyle>
    <p:bodyStyle>
      <a:lvl1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1pPr>
      <a:lvl2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2pPr>
      <a:lvl3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3pPr>
      <a:lvl4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chemeClr val="tx1"/>
          </a:solidFill>
          <a:effectLst/>
          <a:uFillTx/>
          <a:latin typeface="Arial" charset="0"/>
          <a:ea typeface="Arial" charset="0"/>
          <a:cs typeface="Arial" charset="0"/>
          <a:sym typeface="Trade Gothic Bold"/>
        </a:defRPr>
      </a:lvl4pPr>
      <a:lvl5pPr marL="0" marR="0" indent="0" algn="l" defTabSz="914400" rtl="0" fontAlgn="auto" latinLnBrk="0" hangingPunct="0">
        <a:lnSpc>
          <a:spcPct val="100000"/>
        </a:lnSpc>
        <a:spcBef>
          <a:spcPts val="1200"/>
        </a:spcBef>
        <a:spcAft>
          <a:spcPts val="0"/>
        </a:spcAft>
        <a:buClr>
          <a:srgbClr val="000000"/>
        </a:buClr>
        <a:buSzPct val="99000"/>
        <a:buFont typeface="Arial" charset="0"/>
        <a:buNone/>
        <a:tabLst/>
        <a:defRPr kumimoji="0" lang="en-US" sz="1800" b="0" i="0" u="none" strike="noStrike" cap="none" spc="0" normalizeH="0" baseline="0" dirty="0" smtClean="0">
          <a:ln>
            <a:noFill/>
          </a:ln>
          <a:solidFill>
            <a:srgbClr val="000000"/>
          </a:solidFill>
          <a:effectLst/>
          <a:uFillTx/>
          <a:latin typeface="Arial"/>
          <a:ea typeface="Arial" charset="0"/>
          <a:cs typeface="Arial"/>
          <a:sym typeface="Trade Gothic Bold"/>
        </a:defRPr>
      </a:lvl5pPr>
      <a:lvl6pPr marL="796925" marR="0" indent="-219075" algn="l" defTabSz="914400" rtl="0" latinLnBrk="0">
        <a:lnSpc>
          <a:spcPct val="100000"/>
        </a:lnSpc>
        <a:spcBef>
          <a:spcPts val="0"/>
        </a:spcBef>
        <a:spcAft>
          <a:spcPts val="0"/>
        </a:spcAft>
        <a:buClrTx/>
        <a:buSzTx/>
        <a:buFontTx/>
        <a:buNone/>
        <a:tabLst/>
        <a:defRPr sz="1600" b="0" i="0" u="none" strike="noStrike" cap="none" spc="0" baseline="0">
          <a:ln>
            <a:noFill/>
          </a:ln>
          <a:solidFill>
            <a:srgbClr val="000000"/>
          </a:solidFill>
          <a:uFillTx/>
          <a:latin typeface="Arial"/>
          <a:ea typeface="Trade Gothic"/>
          <a:cs typeface="Arial"/>
          <a:sym typeface="Trade Gothic"/>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ln>
            <a:noFill/>
          </a:ln>
          <a:solidFill>
            <a:srgbClr val="98989B"/>
          </a:solidFill>
          <a:uFillTx/>
          <a:latin typeface="Trade Gothic"/>
          <a:ea typeface="Trade Gothic"/>
          <a:cs typeface="Trade Gothic"/>
          <a:sym typeface="Trade Gothic"/>
        </a:defRPr>
      </a:lvl9pPr>
    </p:bodyStyle>
    <p:otherStyle>
      <a:lvl1pPr marL="0" marR="0" indent="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1pPr>
      <a:lvl2pPr marL="0" marR="0" indent="457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2pPr>
      <a:lvl3pPr marL="0" marR="0" indent="914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3pPr>
      <a:lvl4pPr marL="0" marR="0" indent="1371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4pPr>
      <a:lvl5pPr marL="0" marR="0" indent="18288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5pPr>
      <a:lvl6pPr marL="0" marR="0" indent="22860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6pPr>
      <a:lvl7pPr marL="0" marR="0" indent="27432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7pPr>
      <a:lvl8pPr marL="0" marR="0" indent="32004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8pPr>
      <a:lvl9pPr marL="0" marR="0" indent="3657600" algn="l"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rade Gothic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25" y="942976"/>
            <a:ext cx="5800724" cy="972608"/>
          </a:xfrm>
        </p:spPr>
        <p:txBody>
          <a:bodyPr/>
          <a:lstStyle/>
          <a:p>
            <a:pPr algn="ctr"/>
            <a:r>
              <a:rPr lang="en-US" sz="3600" dirty="0" smtClean="0"/>
              <a:t>Business Valuation vs. Real Estate Valuation</a:t>
            </a:r>
            <a:endParaRPr lang="en-US" sz="3600" dirty="0"/>
          </a:p>
        </p:txBody>
      </p:sp>
      <p:sp>
        <p:nvSpPr>
          <p:cNvPr id="3" name="Text Placeholder 2"/>
          <p:cNvSpPr>
            <a:spLocks noGrp="1"/>
          </p:cNvSpPr>
          <p:nvPr>
            <p:ph type="body" sz="quarter" idx="10"/>
          </p:nvPr>
        </p:nvSpPr>
        <p:spPr>
          <a:xfrm>
            <a:off x="2646507" y="1929246"/>
            <a:ext cx="3859068" cy="499630"/>
          </a:xfrm>
        </p:spPr>
        <p:txBody>
          <a:bodyPr/>
          <a:lstStyle/>
          <a:p>
            <a:pPr marL="0" indent="0">
              <a:buClr>
                <a:srgbClr val="7B7F80"/>
              </a:buClr>
              <a:buNone/>
            </a:pPr>
            <a:r>
              <a:rPr lang="en-US" dirty="0" smtClean="0">
                <a:solidFill>
                  <a:schemeClr val="tx1"/>
                </a:solidFill>
              </a:rPr>
              <a:t>When do you have one or the other?</a:t>
            </a:r>
          </a:p>
          <a:p>
            <a:pPr marL="0" indent="0">
              <a:buNone/>
            </a:pPr>
            <a:endParaRPr lang="en-US" dirty="0" smtClean="0"/>
          </a:p>
        </p:txBody>
      </p:sp>
      <p:sp>
        <p:nvSpPr>
          <p:cNvPr id="4" name="TextBox 3"/>
          <p:cNvSpPr txBox="1"/>
          <p:nvPr/>
        </p:nvSpPr>
        <p:spPr>
          <a:xfrm>
            <a:off x="3443287" y="5210233"/>
            <a:ext cx="260985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Tx/>
                <a:latin typeface="Trade Gothic Bold"/>
                <a:ea typeface="Trade Gothic Bold"/>
                <a:cs typeface="Trade Gothic Bold"/>
                <a:sym typeface="Trade Gothic Bold"/>
              </a:rPr>
              <a:t>Dan Daitchman, ASA</a:t>
            </a:r>
            <a:endParaRPr kumimoji="0" lang="en-US" sz="2000" b="0" i="0" u="none" strike="noStrike" cap="none" spc="0" normalizeH="0" baseline="0" dirty="0">
              <a:ln>
                <a:noFill/>
              </a:ln>
              <a:solidFill>
                <a:srgbClr val="000000"/>
              </a:solidFill>
              <a:effectLst/>
              <a:uFillTx/>
              <a:latin typeface="Trade Gothic Bold"/>
              <a:ea typeface="Trade Gothic Bold"/>
              <a:cs typeface="Trade Gothic Bold"/>
              <a:sym typeface="Trade Gothic Bold"/>
            </a:endParaRPr>
          </a:p>
        </p:txBody>
      </p:sp>
      <p:sp>
        <p:nvSpPr>
          <p:cNvPr id="5" name="TextBox 4"/>
          <p:cNvSpPr txBox="1"/>
          <p:nvPr/>
        </p:nvSpPr>
        <p:spPr>
          <a:xfrm>
            <a:off x="2609850" y="2952750"/>
            <a:ext cx="4143375"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Tx/>
                <a:latin typeface="Trade Gothic Bold"/>
                <a:ea typeface="Trade Gothic Bold"/>
                <a:cs typeface="Trade Gothic Bold"/>
                <a:sym typeface="Trade Gothic Bold"/>
              </a:rPr>
              <a:t>ICAP Summer Seminar</a:t>
            </a:r>
          </a:p>
          <a:p>
            <a:pPr marL="0" marR="0" indent="0" algn="ctr" defTabSz="914400" rtl="0" fontAlgn="auto" latinLnBrk="0" hangingPunct="0">
              <a:lnSpc>
                <a:spcPct val="100000"/>
              </a:lnSpc>
              <a:spcBef>
                <a:spcPts val="0"/>
              </a:spcBef>
              <a:spcAft>
                <a:spcPts val="0"/>
              </a:spcAft>
              <a:buClrTx/>
              <a:buSzTx/>
              <a:buFontTx/>
              <a:buNone/>
              <a:tabLst/>
            </a:pPr>
            <a:r>
              <a:rPr lang="en-US" dirty="0" smtClean="0"/>
              <a:t>Springfield, </a:t>
            </a:r>
            <a:r>
              <a:rPr lang="en-US" dirty="0" smtClean="0"/>
              <a:t>IL</a:t>
            </a:r>
          </a:p>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Tx/>
                <a:latin typeface="Trade Gothic Bold"/>
                <a:ea typeface="Trade Gothic Bold"/>
                <a:cs typeface="Trade Gothic Bold"/>
                <a:sym typeface="Trade Gothic Bold"/>
              </a:rPr>
              <a:t>June 5, </a:t>
            </a:r>
            <a:r>
              <a:rPr kumimoji="0" lang="en-US" sz="2000" b="0" i="0" u="none" strike="noStrike" cap="none" spc="0" normalizeH="0" baseline="0" dirty="0" smtClean="0">
                <a:ln>
                  <a:noFill/>
                </a:ln>
                <a:solidFill>
                  <a:srgbClr val="000000"/>
                </a:solidFill>
                <a:effectLst/>
                <a:uFillTx/>
                <a:latin typeface="Trade Gothic Bold"/>
                <a:ea typeface="Trade Gothic Bold"/>
                <a:cs typeface="Trade Gothic Bold"/>
                <a:sym typeface="Trade Gothic Bold"/>
              </a:rPr>
              <a:t>2017</a:t>
            </a:r>
            <a:endParaRPr kumimoji="0" lang="en-US" sz="2000" b="0" i="0" u="none" strike="noStrike" cap="none" spc="0" normalizeH="0" baseline="0" dirty="0">
              <a:ln>
                <a:noFill/>
              </a:ln>
              <a:solidFill>
                <a:srgbClr val="000000"/>
              </a:solidFill>
              <a:effectLst/>
              <a:uFillTx/>
              <a:latin typeface="Trade Gothic Bold"/>
              <a:ea typeface="Trade Gothic Bold"/>
              <a:cs typeface="Trade Gothic Bold"/>
              <a:sym typeface="Trade Gothic Bold"/>
            </a:endParaRPr>
          </a:p>
        </p:txBody>
      </p:sp>
    </p:spTree>
    <p:extLst>
      <p:ext uri="{BB962C8B-B14F-4D97-AF65-F5344CB8AC3E}">
        <p14:creationId xmlns:p14="http://schemas.microsoft.com/office/powerpoint/2010/main" val="364787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Approach</a:t>
            </a:r>
            <a:endParaRPr lang="en-US" dirty="0"/>
          </a:p>
        </p:txBody>
      </p:sp>
      <p:sp>
        <p:nvSpPr>
          <p:cNvPr id="3" name="Text Placeholder 2"/>
          <p:cNvSpPr>
            <a:spLocks noGrp="1"/>
          </p:cNvSpPr>
          <p:nvPr>
            <p:ph type="body" sz="quarter" idx="10"/>
          </p:nvPr>
        </p:nvSpPr>
        <p:spPr/>
        <p:txBody>
          <a:bodyPr/>
          <a:lstStyle/>
          <a:p>
            <a:pPr>
              <a:buClr>
                <a:srgbClr val="7B7F80"/>
              </a:buClr>
            </a:pPr>
            <a:r>
              <a:rPr lang="en-US" dirty="0" smtClean="0">
                <a:solidFill>
                  <a:schemeClr val="tx1"/>
                </a:solidFill>
              </a:rPr>
              <a:t>Two primary methods: </a:t>
            </a:r>
          </a:p>
          <a:p>
            <a:pPr>
              <a:buClr>
                <a:srgbClr val="7B7F80"/>
              </a:buClr>
            </a:pPr>
            <a:r>
              <a:rPr lang="en-US" dirty="0" smtClean="0">
                <a:solidFill>
                  <a:schemeClr val="tx1"/>
                </a:solidFill>
              </a:rPr>
              <a:t>Guideline Public Company Method (GPC) </a:t>
            </a:r>
          </a:p>
          <a:p>
            <a:pPr>
              <a:buClr>
                <a:srgbClr val="7B7F80"/>
              </a:buClr>
            </a:pPr>
            <a:r>
              <a:rPr lang="en-US" dirty="0" smtClean="0">
                <a:solidFill>
                  <a:schemeClr val="tx1"/>
                </a:solidFill>
              </a:rPr>
              <a:t>Guideline Merged or Acquired Company Method (GMA)</a:t>
            </a: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05126" y="6010275"/>
            <a:ext cx="15645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9</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13281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Approach</a:t>
            </a:r>
            <a:endParaRPr lang="en-US" dirty="0"/>
          </a:p>
        </p:txBody>
      </p:sp>
      <p:sp>
        <p:nvSpPr>
          <p:cNvPr id="3" name="Text Placeholder 2"/>
          <p:cNvSpPr>
            <a:spLocks noGrp="1"/>
          </p:cNvSpPr>
          <p:nvPr>
            <p:ph type="body" sz="quarter" idx="10"/>
          </p:nvPr>
        </p:nvSpPr>
        <p:spPr>
          <a:xfrm>
            <a:off x="368299" y="1300595"/>
            <a:ext cx="8397875" cy="4549775"/>
          </a:xfrm>
        </p:spPr>
        <p:txBody>
          <a:bodyPr/>
          <a:lstStyle/>
          <a:p>
            <a:pPr>
              <a:buClr>
                <a:srgbClr val="7B7F80"/>
              </a:buClr>
            </a:pPr>
            <a:r>
              <a:rPr lang="en-US" dirty="0" smtClean="0">
                <a:solidFill>
                  <a:schemeClr val="tx1"/>
                </a:solidFill>
              </a:rPr>
              <a:t>Analyzes the trading multiples of publicly traded comparable firms in order to help select a multiple for the subject firm.</a:t>
            </a:r>
          </a:p>
          <a:p>
            <a:pPr>
              <a:buClr>
                <a:srgbClr val="7B7F80"/>
              </a:buClr>
            </a:pPr>
            <a:r>
              <a:rPr lang="en-US" dirty="0" smtClean="0">
                <a:solidFill>
                  <a:schemeClr val="tx1"/>
                </a:solidFill>
              </a:rPr>
              <a:t>Two common metrics are Revenue and Earnings before Interest, Taxes, Depreciation, and Amortization (EBITDA).  The multiples analyzed would be Enterprise Value/Revenue and Enterprise Value/EBITDA.</a:t>
            </a:r>
          </a:p>
          <a:p>
            <a:pPr>
              <a:buClr>
                <a:srgbClr val="7B7F80"/>
              </a:buClr>
            </a:pPr>
            <a:r>
              <a:rPr lang="en-US" dirty="0" smtClean="0">
                <a:solidFill>
                  <a:schemeClr val="tx1"/>
                </a:solidFill>
              </a:rPr>
              <a:t>EBITDA is used most often because it is most representative of a company’s cash flow.  It excludes biases related to capital structure, taxes, depreciation policies, and organic/inorganic growth.  Similar to Net Operating Income in a real estate context.</a:t>
            </a:r>
          </a:p>
          <a:p>
            <a:pPr>
              <a:buClr>
                <a:srgbClr val="7B7F80"/>
              </a:buClr>
            </a:pPr>
            <a:r>
              <a:rPr lang="en-US" dirty="0" smtClean="0">
                <a:solidFill>
                  <a:schemeClr val="tx1"/>
                </a:solidFill>
              </a:rPr>
              <a:t>Example: The appraiser analyzes the EBITDA multiples of the comparable public firms, and determines that the median of 8x EBITDA is most appropriate.  EBITDA for the subject company for the LTM period is $10 million.</a:t>
            </a:r>
          </a:p>
          <a:p>
            <a:pPr lvl="1">
              <a:buClr>
                <a:srgbClr val="7B7F80"/>
              </a:buClr>
            </a:pPr>
            <a:r>
              <a:rPr lang="en-US" dirty="0"/>
              <a:t>	</a:t>
            </a:r>
            <a:r>
              <a:rPr lang="en-US" dirty="0" smtClean="0"/>
              <a:t>Enterprise Value = $10,000,000 x 8 = $80,000,000</a:t>
            </a:r>
            <a:endParaRPr lang="en-US" dirty="0" smtClean="0">
              <a:solidFill>
                <a:schemeClr val="tx1"/>
              </a:solidFill>
            </a:endParaRP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2381249" y="819208"/>
            <a:ext cx="437197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Trade Gothic Bold"/>
                <a:ea typeface="Trade Gothic Bold"/>
                <a:cs typeface="Trade Gothic Bold"/>
                <a:sym typeface="Trade Gothic Bold"/>
              </a:rPr>
              <a:t>Guideline Public Company Method</a:t>
            </a:r>
            <a:endParaRPr kumimoji="0" lang="en-US" sz="2000" b="1" i="0" u="none" strike="noStrike" cap="none" spc="0" normalizeH="0" baseline="0" dirty="0">
              <a:ln>
                <a:noFill/>
              </a:ln>
              <a:solidFill>
                <a:srgbClr val="000000"/>
              </a:solidFill>
              <a:effectLst/>
              <a:uFillTx/>
              <a:latin typeface="Trade Gothic Bold"/>
              <a:ea typeface="Trade Gothic Bold"/>
              <a:cs typeface="Trade Gothic Bold"/>
              <a:sym typeface="Trade Gothic Bold"/>
            </a:endParaRPr>
          </a:p>
        </p:txBody>
      </p:sp>
      <p:sp>
        <p:nvSpPr>
          <p:cNvPr id="5" name="TextBox 4"/>
          <p:cNvSpPr txBox="1"/>
          <p:nvPr/>
        </p:nvSpPr>
        <p:spPr>
          <a:xfrm>
            <a:off x="8605126"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10</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13281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Approach</a:t>
            </a:r>
            <a:endParaRPr lang="en-US" dirty="0"/>
          </a:p>
        </p:txBody>
      </p:sp>
      <p:sp>
        <p:nvSpPr>
          <p:cNvPr id="3" name="Text Placeholder 2"/>
          <p:cNvSpPr>
            <a:spLocks noGrp="1"/>
          </p:cNvSpPr>
          <p:nvPr>
            <p:ph type="body" sz="quarter" idx="10"/>
          </p:nvPr>
        </p:nvSpPr>
        <p:spPr>
          <a:xfrm>
            <a:off x="368590" y="1433945"/>
            <a:ext cx="8397875" cy="3938155"/>
          </a:xfrm>
        </p:spPr>
        <p:txBody>
          <a:bodyPr/>
          <a:lstStyle/>
          <a:p>
            <a:pPr>
              <a:buClr>
                <a:srgbClr val="7B7F80"/>
              </a:buClr>
            </a:pPr>
            <a:r>
              <a:rPr lang="en-US" dirty="0" smtClean="0">
                <a:solidFill>
                  <a:schemeClr val="tx1"/>
                </a:solidFill>
              </a:rPr>
              <a:t>The GMA method is very similar to the GPC method</a:t>
            </a:r>
          </a:p>
          <a:p>
            <a:pPr>
              <a:buClr>
                <a:srgbClr val="7B7F80"/>
              </a:buClr>
            </a:pPr>
            <a:r>
              <a:rPr lang="en-US" dirty="0" smtClean="0">
                <a:solidFill>
                  <a:schemeClr val="tx1"/>
                </a:solidFill>
              </a:rPr>
              <a:t>Analyzes the multiples of recently acquired comparable firms in order to help select a multiple for the subject firm.</a:t>
            </a:r>
          </a:p>
          <a:p>
            <a:pPr>
              <a:buClr>
                <a:srgbClr val="7B7F80"/>
              </a:buClr>
            </a:pPr>
            <a:r>
              <a:rPr lang="en-US" dirty="0" smtClean="0">
                <a:solidFill>
                  <a:schemeClr val="tx1"/>
                </a:solidFill>
              </a:rPr>
              <a:t>Same as the GPC method, Enterprise Value/EBITDA is one of the most common metrics used for the same aforementioned reasons.</a:t>
            </a:r>
          </a:p>
          <a:p>
            <a:pPr>
              <a:buClr>
                <a:srgbClr val="7B7F80"/>
              </a:buClr>
            </a:pPr>
            <a:r>
              <a:rPr lang="en-US" dirty="0" smtClean="0">
                <a:solidFill>
                  <a:schemeClr val="tx1"/>
                </a:solidFill>
              </a:rPr>
              <a:t>Example: The appraiser analyzes the EBITDA multiples of the recently acquired firms, and determines that the median of 7x EBITDA is most appropriate.  EBITDA for the subject company for the LTM period is $10 million.</a:t>
            </a:r>
          </a:p>
          <a:p>
            <a:pPr lvl="1">
              <a:buClr>
                <a:srgbClr val="7B7F80"/>
              </a:buClr>
            </a:pPr>
            <a:r>
              <a:rPr lang="en-US" dirty="0"/>
              <a:t>	</a:t>
            </a:r>
            <a:r>
              <a:rPr lang="en-US" dirty="0" smtClean="0"/>
              <a:t>Enterprise Value = $10,000,000 x 7 = $70,000,000</a:t>
            </a:r>
            <a:endParaRPr lang="en-US" dirty="0" smtClean="0">
              <a:solidFill>
                <a:schemeClr val="tx1"/>
              </a:solidFill>
            </a:endParaRP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1657350" y="923983"/>
            <a:ext cx="625792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b="1" dirty="0"/>
              <a:t>Guideline Merged or Acquired Company Method</a:t>
            </a:r>
            <a:endParaRPr kumimoji="0" lang="en-US" sz="2000" b="1" i="0" u="none" strike="noStrike" cap="none" spc="0" normalizeH="0" baseline="0" dirty="0">
              <a:ln>
                <a:noFill/>
              </a:ln>
              <a:solidFill>
                <a:srgbClr val="000000"/>
              </a:solidFill>
              <a:effectLst/>
              <a:uFillTx/>
              <a:latin typeface="Trade Gothic Bold"/>
              <a:ea typeface="Trade Gothic Bold"/>
              <a:cs typeface="Trade Gothic Bold"/>
              <a:sym typeface="Trade Gothic Bold"/>
            </a:endParaRPr>
          </a:p>
        </p:txBody>
      </p:sp>
      <p:sp>
        <p:nvSpPr>
          <p:cNvPr id="5" name="TextBox 4"/>
          <p:cNvSpPr txBox="1"/>
          <p:nvPr/>
        </p:nvSpPr>
        <p:spPr>
          <a:xfrm>
            <a:off x="8605126"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11</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2884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Approach</a:t>
            </a:r>
            <a:endParaRPr lang="en-US" dirty="0"/>
          </a:p>
        </p:txBody>
      </p:sp>
      <p:sp>
        <p:nvSpPr>
          <p:cNvPr id="3" name="Text Placeholder 2"/>
          <p:cNvSpPr>
            <a:spLocks noGrp="1"/>
          </p:cNvSpPr>
          <p:nvPr>
            <p:ph type="body" sz="quarter" idx="10"/>
          </p:nvPr>
        </p:nvSpPr>
        <p:spPr/>
        <p:txBody>
          <a:bodyPr/>
          <a:lstStyle/>
          <a:p>
            <a:pPr>
              <a:buClr>
                <a:srgbClr val="7B7F80"/>
              </a:buClr>
            </a:pPr>
            <a:r>
              <a:rPr lang="en-US" dirty="0" smtClean="0">
                <a:solidFill>
                  <a:schemeClr val="tx1"/>
                </a:solidFill>
              </a:rPr>
              <a:t>Where is the overlap between the Market Approach and Real Estate?</a:t>
            </a:r>
          </a:p>
          <a:p>
            <a:pPr>
              <a:buClr>
                <a:srgbClr val="7B7F80"/>
              </a:buClr>
            </a:pPr>
            <a:r>
              <a:rPr lang="en-US" dirty="0" smtClean="0">
                <a:solidFill>
                  <a:schemeClr val="tx1"/>
                </a:solidFill>
              </a:rPr>
              <a:t>Using a multiple is the same as dividing by a cap rate!  A multiple is simply the inverse of a cap rate.</a:t>
            </a:r>
          </a:p>
          <a:p>
            <a:pPr>
              <a:buClr>
                <a:srgbClr val="7B7F80"/>
              </a:buClr>
            </a:pPr>
            <a:r>
              <a:rPr lang="en-US" dirty="0" smtClean="0">
                <a:solidFill>
                  <a:schemeClr val="tx1"/>
                </a:solidFill>
              </a:rPr>
              <a:t>Remember, EBITDA is a strong proxy for cash flow:</a:t>
            </a:r>
          </a:p>
          <a:p>
            <a:pPr lvl="1">
              <a:buClr>
                <a:srgbClr val="7B7F80"/>
              </a:buClr>
            </a:pPr>
            <a:r>
              <a:rPr lang="en-US" dirty="0"/>
              <a:t>	</a:t>
            </a:r>
            <a:r>
              <a:rPr lang="en-US" dirty="0" smtClean="0"/>
              <a:t>$10,000,000 x 8 = $80,000,000</a:t>
            </a:r>
          </a:p>
          <a:p>
            <a:pPr lvl="1">
              <a:buClr>
                <a:srgbClr val="7B7F80"/>
              </a:buClr>
            </a:pPr>
            <a:r>
              <a:rPr lang="en-US" dirty="0"/>
              <a:t>	</a:t>
            </a:r>
            <a:r>
              <a:rPr lang="en-US" dirty="0" smtClean="0"/>
              <a:t>1/8 = 12.5%</a:t>
            </a:r>
          </a:p>
          <a:p>
            <a:pPr lvl="1">
              <a:buClr>
                <a:srgbClr val="7B7F80"/>
              </a:buClr>
            </a:pPr>
            <a:r>
              <a:rPr lang="en-US" dirty="0"/>
              <a:t>	</a:t>
            </a:r>
            <a:r>
              <a:rPr lang="en-US" dirty="0" smtClean="0"/>
              <a:t>$10,000,000 / 12.5% = $80,000,000</a:t>
            </a: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05126"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12</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13281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Approach</a:t>
            </a:r>
            <a:endParaRPr lang="en-US" dirty="0"/>
          </a:p>
        </p:txBody>
      </p:sp>
      <p:sp>
        <p:nvSpPr>
          <p:cNvPr id="3" name="Text Placeholder 2"/>
          <p:cNvSpPr>
            <a:spLocks noGrp="1"/>
          </p:cNvSpPr>
          <p:nvPr>
            <p:ph type="body" sz="quarter" idx="10"/>
          </p:nvPr>
        </p:nvSpPr>
        <p:spPr/>
        <p:txBody>
          <a:bodyPr/>
          <a:lstStyle/>
          <a:p>
            <a:pPr>
              <a:buClr>
                <a:srgbClr val="7B7F80"/>
              </a:buClr>
            </a:pPr>
            <a:r>
              <a:rPr lang="en-US" dirty="0" smtClean="0">
                <a:solidFill>
                  <a:schemeClr val="tx1"/>
                </a:solidFill>
              </a:rPr>
              <a:t>One main difference between business valuation and real estate valuation is the validity of the market approach.</a:t>
            </a:r>
          </a:p>
          <a:p>
            <a:pPr>
              <a:buClr>
                <a:srgbClr val="7B7F80"/>
              </a:buClr>
            </a:pPr>
            <a:r>
              <a:rPr lang="en-US" dirty="0" smtClean="0">
                <a:solidFill>
                  <a:schemeClr val="tx1"/>
                </a:solidFill>
              </a:rPr>
              <a:t>In real estate, comparable properties and transactions are more common place than in business valuation, and thus the market approach is a stronger indication of value.</a:t>
            </a:r>
          </a:p>
          <a:p>
            <a:pPr>
              <a:buClr>
                <a:srgbClr val="7B7F80"/>
              </a:buClr>
            </a:pPr>
            <a:r>
              <a:rPr lang="en-US" dirty="0" smtClean="0">
                <a:solidFill>
                  <a:schemeClr val="tx1"/>
                </a:solidFill>
              </a:rPr>
              <a:t>In business valuation, finding comparable public companies and/or recently acquired companies that are similar to a subject company can be difficult due to differences in business mix, size, geography, customer base, etc.</a:t>
            </a: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05126"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13</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68376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Approach</a:t>
            </a:r>
            <a:endParaRPr lang="en-US" dirty="0"/>
          </a:p>
        </p:txBody>
      </p:sp>
      <p:sp>
        <p:nvSpPr>
          <p:cNvPr id="3" name="Text Placeholder 2"/>
          <p:cNvSpPr>
            <a:spLocks noGrp="1"/>
          </p:cNvSpPr>
          <p:nvPr>
            <p:ph type="body" sz="quarter" idx="10"/>
          </p:nvPr>
        </p:nvSpPr>
        <p:spPr/>
        <p:txBody>
          <a:bodyPr/>
          <a:lstStyle/>
          <a:p>
            <a:pPr>
              <a:buClr>
                <a:srgbClr val="7B7F80"/>
              </a:buClr>
            </a:pPr>
            <a:r>
              <a:rPr lang="en-US" dirty="0" smtClean="0">
                <a:solidFill>
                  <a:schemeClr val="tx1"/>
                </a:solidFill>
              </a:rPr>
              <a:t>Also known as the Asset Accumulation Method</a:t>
            </a:r>
          </a:p>
          <a:p>
            <a:pPr>
              <a:buClr>
                <a:srgbClr val="7B7F80"/>
              </a:buClr>
            </a:pPr>
            <a:r>
              <a:rPr lang="en-US" dirty="0" smtClean="0">
                <a:solidFill>
                  <a:schemeClr val="tx1"/>
                </a:solidFill>
              </a:rPr>
              <a:t>Involves determining the replacement cost of each of the assets of the business, and adding up each of the asset values.</a:t>
            </a:r>
          </a:p>
          <a:p>
            <a:pPr>
              <a:buClr>
                <a:srgbClr val="7B7F80"/>
              </a:buClr>
            </a:pPr>
            <a:r>
              <a:rPr lang="en-US" dirty="0" smtClean="0">
                <a:solidFill>
                  <a:schemeClr val="tx1"/>
                </a:solidFill>
              </a:rPr>
              <a:t>Rarely used, since it ignores the value of goodwill (residual value between the enterprise value and the sum of the asset values).</a:t>
            </a:r>
          </a:p>
          <a:p>
            <a:pPr>
              <a:buClr>
                <a:srgbClr val="7B7F80"/>
              </a:buClr>
            </a:pPr>
            <a:r>
              <a:rPr lang="en-US" dirty="0" smtClean="0">
                <a:solidFill>
                  <a:schemeClr val="tx1"/>
                </a:solidFill>
              </a:rPr>
              <a:t>Typically only used for distressed companies.  Has applications with startup companies as well (which we’ll discuss later).</a:t>
            </a: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05126"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14</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13281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Valuation or Real Estate Valuation?</a:t>
            </a:r>
            <a:endParaRPr lang="en-US" dirty="0"/>
          </a:p>
        </p:txBody>
      </p:sp>
      <p:sp>
        <p:nvSpPr>
          <p:cNvPr id="3" name="Text Placeholder 2"/>
          <p:cNvSpPr>
            <a:spLocks noGrp="1"/>
          </p:cNvSpPr>
          <p:nvPr>
            <p:ph type="body" sz="quarter" idx="10"/>
          </p:nvPr>
        </p:nvSpPr>
        <p:spPr/>
        <p:txBody>
          <a:bodyPr/>
          <a:lstStyle/>
          <a:p>
            <a:pPr>
              <a:buClr>
                <a:srgbClr val="7B7F80"/>
              </a:buClr>
            </a:pPr>
            <a:r>
              <a:rPr lang="en-US" dirty="0" smtClean="0">
                <a:solidFill>
                  <a:schemeClr val="tx1"/>
                </a:solidFill>
              </a:rPr>
              <a:t>It’s all about what drives the cash flows.</a:t>
            </a:r>
          </a:p>
          <a:p>
            <a:pPr>
              <a:buClr>
                <a:srgbClr val="7B7F80"/>
              </a:buClr>
            </a:pPr>
            <a:r>
              <a:rPr lang="en-US" dirty="0" smtClean="0">
                <a:solidFill>
                  <a:schemeClr val="tx1"/>
                </a:solidFill>
              </a:rPr>
              <a:t>What drives the cash flows?  The assets!</a:t>
            </a:r>
          </a:p>
          <a:p>
            <a:pPr>
              <a:buClr>
                <a:srgbClr val="7B7F80"/>
              </a:buClr>
            </a:pPr>
            <a:r>
              <a:rPr lang="en-US" dirty="0" smtClean="0">
                <a:solidFill>
                  <a:schemeClr val="tx1"/>
                </a:solidFill>
              </a:rPr>
              <a:t>Assets can be divided into two major groups: tangible and intangible</a:t>
            </a:r>
          </a:p>
          <a:p>
            <a:pPr>
              <a:buClr>
                <a:srgbClr val="7B7F80"/>
              </a:buClr>
            </a:pPr>
            <a:r>
              <a:rPr lang="en-US" dirty="0" smtClean="0">
                <a:solidFill>
                  <a:schemeClr val="tx1"/>
                </a:solidFill>
              </a:rPr>
              <a:t>Tangible assets: Working capital, machinery &amp; equipment, real estate</a:t>
            </a:r>
          </a:p>
          <a:p>
            <a:pPr>
              <a:buClr>
                <a:srgbClr val="7B7F80"/>
              </a:buClr>
            </a:pPr>
            <a:r>
              <a:rPr lang="en-US" dirty="0" smtClean="0">
                <a:solidFill>
                  <a:schemeClr val="tx1"/>
                </a:solidFill>
              </a:rPr>
              <a:t>Intangible assets: Brand name, technology, customers, permits/licenses, people</a:t>
            </a: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05126"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15</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13281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Valuation or Real Estate Valuation?</a:t>
            </a:r>
          </a:p>
        </p:txBody>
      </p:sp>
      <p:sp>
        <p:nvSpPr>
          <p:cNvPr id="3" name="Text Placeholder 2"/>
          <p:cNvSpPr>
            <a:spLocks noGrp="1"/>
          </p:cNvSpPr>
          <p:nvPr>
            <p:ph type="body" sz="quarter" idx="10"/>
          </p:nvPr>
        </p:nvSpPr>
        <p:spPr>
          <a:xfrm>
            <a:off x="363702" y="1624446"/>
            <a:ext cx="8397875" cy="3319030"/>
          </a:xfrm>
        </p:spPr>
        <p:txBody>
          <a:bodyPr/>
          <a:lstStyle/>
          <a:p>
            <a:pPr>
              <a:buClr>
                <a:srgbClr val="7B7F80"/>
              </a:buClr>
            </a:pPr>
            <a:r>
              <a:rPr lang="en-US" dirty="0" smtClean="0">
                <a:solidFill>
                  <a:schemeClr val="tx1"/>
                </a:solidFill>
              </a:rPr>
              <a:t>Working Capital – Distributor/wholesaler, retailer</a:t>
            </a:r>
          </a:p>
          <a:p>
            <a:pPr>
              <a:buClr>
                <a:srgbClr val="7B7F80"/>
              </a:buClr>
            </a:pPr>
            <a:r>
              <a:rPr lang="en-US" dirty="0" smtClean="0">
                <a:solidFill>
                  <a:schemeClr val="tx1"/>
                </a:solidFill>
              </a:rPr>
              <a:t>Machinery &amp; Equipment – Steel mill, paper mill, railroad, equipment rental</a:t>
            </a:r>
          </a:p>
          <a:p>
            <a:pPr>
              <a:buClr>
                <a:srgbClr val="7B7F80"/>
              </a:buClr>
            </a:pPr>
            <a:r>
              <a:rPr lang="en-US" dirty="0" smtClean="0">
                <a:solidFill>
                  <a:schemeClr val="tx1"/>
                </a:solidFill>
              </a:rPr>
              <a:t>Brands – Consumer packaged goods, fast food chain, apparel</a:t>
            </a:r>
          </a:p>
          <a:p>
            <a:pPr>
              <a:buClr>
                <a:srgbClr val="7B7F80"/>
              </a:buClr>
            </a:pPr>
            <a:r>
              <a:rPr lang="en-US" dirty="0" smtClean="0">
                <a:solidFill>
                  <a:schemeClr val="tx1"/>
                </a:solidFill>
              </a:rPr>
              <a:t>Patents/Technology – Pharmaceutical, biotechnology, software, medical device</a:t>
            </a:r>
          </a:p>
          <a:p>
            <a:pPr>
              <a:buClr>
                <a:srgbClr val="7B7F80"/>
              </a:buClr>
            </a:pPr>
            <a:r>
              <a:rPr lang="en-US" dirty="0" smtClean="0">
                <a:solidFill>
                  <a:schemeClr val="tx1"/>
                </a:solidFill>
              </a:rPr>
              <a:t>Customers – Equipment rental, distributor/wholesaler</a:t>
            </a:r>
          </a:p>
          <a:p>
            <a:pPr>
              <a:buClr>
                <a:srgbClr val="7B7F80"/>
              </a:buClr>
            </a:pPr>
            <a:r>
              <a:rPr lang="en-US" dirty="0" smtClean="0">
                <a:solidFill>
                  <a:schemeClr val="tx1"/>
                </a:solidFill>
              </a:rPr>
              <a:t>People – Consulting </a:t>
            </a:r>
            <a:r>
              <a:rPr lang="en-US" dirty="0">
                <a:solidFill>
                  <a:schemeClr val="tx1"/>
                </a:solidFill>
              </a:rPr>
              <a:t>(Appraisal firms!)</a:t>
            </a:r>
            <a:r>
              <a:rPr lang="en-US" dirty="0" smtClean="0">
                <a:solidFill>
                  <a:schemeClr val="tx1"/>
                </a:solidFill>
              </a:rPr>
              <a:t>, professional services</a:t>
            </a: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21762"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16</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
        <p:nvSpPr>
          <p:cNvPr id="5" name="TextBox 4"/>
          <p:cNvSpPr txBox="1"/>
          <p:nvPr/>
        </p:nvSpPr>
        <p:spPr>
          <a:xfrm>
            <a:off x="685800" y="895408"/>
            <a:ext cx="764857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Trade Gothic Bold"/>
                <a:ea typeface="Trade Gothic Bold"/>
                <a:cs typeface="Trade Gothic Bold"/>
                <a:sym typeface="Trade Gothic Bold"/>
              </a:rPr>
              <a:t>Which Assets Drive the Cash Flows for Which Type of Firms?</a:t>
            </a:r>
            <a:endParaRPr kumimoji="0" lang="en-US" sz="2000" b="1" i="0" u="none" strike="noStrike" cap="none" spc="0" normalizeH="0" baseline="0" dirty="0">
              <a:ln>
                <a:noFill/>
              </a:ln>
              <a:solidFill>
                <a:srgbClr val="000000"/>
              </a:solidFill>
              <a:effectLst/>
              <a:uFillTx/>
              <a:latin typeface="Trade Gothic Bold"/>
              <a:ea typeface="Trade Gothic Bold"/>
              <a:cs typeface="Trade Gothic Bold"/>
              <a:sym typeface="Trade Gothic Bold"/>
            </a:endParaRPr>
          </a:p>
        </p:txBody>
      </p:sp>
    </p:spTree>
    <p:extLst>
      <p:ext uri="{BB962C8B-B14F-4D97-AF65-F5344CB8AC3E}">
        <p14:creationId xmlns:p14="http://schemas.microsoft.com/office/powerpoint/2010/main" val="262138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 Real Estate?</a:t>
            </a:r>
            <a:endParaRPr lang="en-US" dirty="0"/>
          </a:p>
        </p:txBody>
      </p:sp>
      <p:sp>
        <p:nvSpPr>
          <p:cNvPr id="3" name="Text Placeholder 2"/>
          <p:cNvSpPr>
            <a:spLocks noGrp="1"/>
          </p:cNvSpPr>
          <p:nvPr>
            <p:ph type="body" sz="quarter" idx="10"/>
          </p:nvPr>
        </p:nvSpPr>
        <p:spPr/>
        <p:txBody>
          <a:bodyPr/>
          <a:lstStyle/>
          <a:p>
            <a:pPr>
              <a:buClr>
                <a:srgbClr val="7B7F80"/>
              </a:buClr>
            </a:pPr>
            <a:r>
              <a:rPr lang="en-US" dirty="0" smtClean="0">
                <a:solidFill>
                  <a:schemeClr val="tx1"/>
                </a:solidFill>
              </a:rPr>
              <a:t>Apartment building</a:t>
            </a:r>
          </a:p>
          <a:p>
            <a:pPr>
              <a:buClr>
                <a:srgbClr val="7B7F80"/>
              </a:buClr>
            </a:pPr>
            <a:r>
              <a:rPr lang="en-US" dirty="0" smtClean="0">
                <a:solidFill>
                  <a:schemeClr val="tx1"/>
                </a:solidFill>
              </a:rPr>
              <a:t>Golf course</a:t>
            </a:r>
          </a:p>
          <a:p>
            <a:pPr>
              <a:buClr>
                <a:srgbClr val="7B7F80"/>
              </a:buClr>
            </a:pPr>
            <a:r>
              <a:rPr lang="en-US" dirty="0" smtClean="0">
                <a:solidFill>
                  <a:schemeClr val="tx1"/>
                </a:solidFill>
              </a:rPr>
              <a:t>Farm</a:t>
            </a:r>
          </a:p>
          <a:p>
            <a:pPr>
              <a:buClr>
                <a:srgbClr val="7B7F80"/>
              </a:buClr>
            </a:pPr>
            <a:r>
              <a:rPr lang="en-US" dirty="0" smtClean="0">
                <a:solidFill>
                  <a:schemeClr val="tx1"/>
                </a:solidFill>
              </a:rPr>
              <a:t>Real Estate Investment Trusts (REITs)</a:t>
            </a:r>
          </a:p>
          <a:p>
            <a:pPr>
              <a:buClr>
                <a:srgbClr val="7B7F80"/>
              </a:buClr>
            </a:pPr>
            <a:endParaRPr lang="en-US" dirty="0">
              <a:solidFill>
                <a:schemeClr val="tx1"/>
              </a:solidFill>
            </a:endParaRPr>
          </a:p>
          <a:p>
            <a:pPr>
              <a:buClr>
                <a:srgbClr val="7B7F80"/>
              </a:buClr>
            </a:pPr>
            <a:r>
              <a:rPr lang="en-US" dirty="0" smtClean="0">
                <a:solidFill>
                  <a:schemeClr val="tx1"/>
                </a:solidFill>
              </a:rPr>
              <a:t>Are the cash flows of these businesses driven by anything other than real estate?  In most cases, no.</a:t>
            </a: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05126"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17</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262138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REITs as an Example</a:t>
            </a:r>
            <a:endParaRPr lang="en-US" dirty="0"/>
          </a:p>
        </p:txBody>
      </p:sp>
      <p:sp>
        <p:nvSpPr>
          <p:cNvPr id="3" name="Text Placeholder 2"/>
          <p:cNvSpPr>
            <a:spLocks noGrp="1"/>
          </p:cNvSpPr>
          <p:nvPr>
            <p:ph type="body" sz="quarter" idx="10"/>
          </p:nvPr>
        </p:nvSpPr>
        <p:spPr>
          <a:xfrm>
            <a:off x="373062" y="871971"/>
            <a:ext cx="8397875" cy="937780"/>
          </a:xfrm>
        </p:spPr>
        <p:txBody>
          <a:bodyPr/>
          <a:lstStyle/>
          <a:p>
            <a:pPr>
              <a:buClr>
                <a:srgbClr val="7B7F80"/>
              </a:buClr>
            </a:pPr>
            <a:r>
              <a:rPr lang="en-US" dirty="0" smtClean="0">
                <a:solidFill>
                  <a:schemeClr val="tx1"/>
                </a:solidFill>
              </a:rPr>
              <a:t>Net book and gross book value of real estate as a % of the value of the business (enterprise value) shows that real estate drives the cash flows of the business, and thus is a strong indicator of the value of the business.</a:t>
            </a:r>
          </a:p>
          <a:p>
            <a:endParaRPr lang="en-US" dirty="0"/>
          </a:p>
        </p:txBody>
      </p:sp>
      <p:sp>
        <p:nvSpPr>
          <p:cNvPr id="4" name="TextBox 3"/>
          <p:cNvSpPr txBox="1"/>
          <p:nvPr/>
        </p:nvSpPr>
        <p:spPr>
          <a:xfrm>
            <a:off x="8605126"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18</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1900238"/>
            <a:ext cx="8867775"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01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Itinerary</a:t>
            </a:r>
            <a:endParaRPr lang="en-US" dirty="0"/>
          </a:p>
        </p:txBody>
      </p:sp>
      <p:sp>
        <p:nvSpPr>
          <p:cNvPr id="3" name="Text Placeholder 2"/>
          <p:cNvSpPr>
            <a:spLocks noGrp="1"/>
          </p:cNvSpPr>
          <p:nvPr>
            <p:ph type="body" sz="quarter" idx="10"/>
          </p:nvPr>
        </p:nvSpPr>
        <p:spPr/>
        <p:txBody>
          <a:bodyPr/>
          <a:lstStyle/>
          <a:p>
            <a:pPr>
              <a:buClr>
                <a:srgbClr val="7B7F80"/>
              </a:buClr>
            </a:pPr>
            <a:r>
              <a:rPr lang="en-US" dirty="0" smtClean="0">
                <a:solidFill>
                  <a:schemeClr val="tx1"/>
                </a:solidFill>
              </a:rPr>
              <a:t>Firm bio and personal bio</a:t>
            </a:r>
          </a:p>
          <a:p>
            <a:pPr>
              <a:buClr>
                <a:srgbClr val="7B7F80"/>
              </a:buClr>
            </a:pPr>
            <a:r>
              <a:rPr lang="en-US" dirty="0" smtClean="0">
                <a:solidFill>
                  <a:schemeClr val="tx1"/>
                </a:solidFill>
              </a:rPr>
              <a:t>How do you value a business?</a:t>
            </a:r>
          </a:p>
          <a:p>
            <a:pPr>
              <a:buClr>
                <a:srgbClr val="7B7F80"/>
              </a:buClr>
            </a:pPr>
            <a:r>
              <a:rPr lang="en-US" dirty="0" smtClean="0">
                <a:solidFill>
                  <a:schemeClr val="tx1"/>
                </a:solidFill>
              </a:rPr>
              <a:t>When do you have a business valuation vs. a real estate valuation?</a:t>
            </a:r>
          </a:p>
          <a:p>
            <a:pPr>
              <a:buClr>
                <a:srgbClr val="7B7F80"/>
              </a:buClr>
            </a:pPr>
            <a:r>
              <a:rPr lang="en-US" dirty="0" smtClean="0">
                <a:solidFill>
                  <a:schemeClr val="tx1"/>
                </a:solidFill>
              </a:rPr>
              <a:t>Case studies</a:t>
            </a: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05126" y="6010275"/>
            <a:ext cx="15645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1</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33821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Text Placeholder 2"/>
          <p:cNvSpPr>
            <a:spLocks noGrp="1"/>
          </p:cNvSpPr>
          <p:nvPr>
            <p:ph type="body" sz="quarter" idx="10"/>
          </p:nvPr>
        </p:nvSpPr>
        <p:spPr>
          <a:xfrm>
            <a:off x="363702" y="1191740"/>
            <a:ext cx="8397875" cy="4933950"/>
          </a:xfrm>
        </p:spPr>
        <p:txBody>
          <a:bodyPr/>
          <a:lstStyle/>
          <a:p>
            <a:pPr>
              <a:buClr>
                <a:srgbClr val="7B7F80"/>
              </a:buClr>
            </a:pPr>
            <a:r>
              <a:rPr lang="en-US" dirty="0" smtClean="0">
                <a:solidFill>
                  <a:schemeClr val="tx1"/>
                </a:solidFill>
              </a:rPr>
              <a:t>Subject company was located in Wyoming, owned by several real estate investment firms.  Purpose of the appraisal was for tax.  The company converted from a C corporation to an S corporation, and needed to determine the Fair Market Value (FMV) of the equity as of the election date (early 2014).  The FMV is then used to help compute capital gains/losses when the company is sold.</a:t>
            </a:r>
          </a:p>
          <a:p>
            <a:pPr>
              <a:buClr>
                <a:srgbClr val="7B7F80"/>
              </a:buClr>
            </a:pPr>
            <a:r>
              <a:rPr lang="en-US" dirty="0" smtClean="0">
                <a:solidFill>
                  <a:schemeClr val="tx1"/>
                </a:solidFill>
              </a:rPr>
              <a:t>The assets of the company as of the valuation date were almost exclusively real estate: 78,000 acres of ranch land with modular buildings scattered throughout.</a:t>
            </a:r>
          </a:p>
          <a:p>
            <a:pPr>
              <a:buClr>
                <a:srgbClr val="7B7F80"/>
              </a:buClr>
            </a:pPr>
            <a:r>
              <a:rPr lang="en-US" dirty="0" smtClean="0">
                <a:solidFill>
                  <a:schemeClr val="tx1"/>
                </a:solidFill>
              </a:rPr>
              <a:t>The client was an equity investor in the development, and the investment thesis was to sell the land to a developer that would convert the land into a wind farm.  Conservation credits were also part of the business plan, but were a much smaller piece.</a:t>
            </a:r>
          </a:p>
          <a:p>
            <a:pPr>
              <a:buClr>
                <a:srgbClr val="7B7F80"/>
              </a:buClr>
            </a:pPr>
            <a:r>
              <a:rPr lang="en-US" dirty="0" smtClean="0">
                <a:solidFill>
                  <a:schemeClr val="tx1"/>
                </a:solidFill>
              </a:rPr>
              <a:t>Wind energy (and ultimately, electricity) generated would ideally be sold to a utility company in Southern California.</a:t>
            </a:r>
          </a:p>
          <a:p>
            <a:pPr>
              <a:buClr>
                <a:srgbClr val="7B7F80"/>
              </a:buClr>
            </a:pPr>
            <a:r>
              <a:rPr lang="en-US" dirty="0" smtClean="0">
                <a:solidFill>
                  <a:schemeClr val="tx1"/>
                </a:solidFill>
              </a:rPr>
              <a:t>Real estate appraisals as of the valuation date were provided to GA.</a:t>
            </a:r>
          </a:p>
          <a:p>
            <a:pPr lvl="1">
              <a:buClr>
                <a:srgbClr val="7B7F80"/>
              </a:buClr>
            </a:pPr>
            <a:endParaRPr lang="en-US" dirty="0" smtClean="0">
              <a:solidFill>
                <a:srgbClr val="7B7F80"/>
              </a:solidFill>
            </a:endParaRP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05126"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19</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
        <p:nvSpPr>
          <p:cNvPr id="5" name="TextBox 4"/>
          <p:cNvSpPr txBox="1"/>
          <p:nvPr/>
        </p:nvSpPr>
        <p:spPr>
          <a:xfrm>
            <a:off x="2495550" y="790575"/>
            <a:ext cx="3438526"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b="1" dirty="0">
                <a:solidFill>
                  <a:schemeClr val="tx1"/>
                </a:solidFill>
              </a:rPr>
              <a:t>Wind Farm Development</a:t>
            </a:r>
            <a:endParaRPr kumimoji="0" lang="en-US" sz="2000" b="1" i="0" u="none" strike="noStrike" cap="none" spc="0" normalizeH="0" baseline="0" dirty="0">
              <a:ln>
                <a:noFill/>
              </a:ln>
              <a:solidFill>
                <a:srgbClr val="000000"/>
              </a:solidFill>
              <a:effectLst/>
              <a:uFillTx/>
              <a:sym typeface="Trade Gothic Bold"/>
            </a:endParaRPr>
          </a:p>
        </p:txBody>
      </p:sp>
    </p:spTree>
    <p:extLst>
      <p:ext uri="{BB962C8B-B14F-4D97-AF65-F5344CB8AC3E}">
        <p14:creationId xmlns:p14="http://schemas.microsoft.com/office/powerpoint/2010/main" val="262138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Text Placeholder 2"/>
          <p:cNvSpPr>
            <a:spLocks noGrp="1"/>
          </p:cNvSpPr>
          <p:nvPr>
            <p:ph type="body" sz="quarter" idx="10"/>
          </p:nvPr>
        </p:nvSpPr>
        <p:spPr>
          <a:xfrm>
            <a:off x="363702" y="891020"/>
            <a:ext cx="8485023" cy="5234670"/>
          </a:xfrm>
        </p:spPr>
        <p:txBody>
          <a:bodyPr/>
          <a:lstStyle/>
          <a:p>
            <a:pPr>
              <a:buClr>
                <a:srgbClr val="7B7F80"/>
              </a:buClr>
            </a:pPr>
            <a:r>
              <a:rPr lang="en-US" dirty="0">
                <a:solidFill>
                  <a:schemeClr val="tx1"/>
                </a:solidFill>
              </a:rPr>
              <a:t>To be able to properly market the </a:t>
            </a:r>
            <a:r>
              <a:rPr lang="en-US" dirty="0" smtClean="0">
                <a:solidFill>
                  <a:schemeClr val="tx1"/>
                </a:solidFill>
              </a:rPr>
              <a:t>land as an attractive investment </a:t>
            </a:r>
            <a:r>
              <a:rPr lang="en-US" dirty="0">
                <a:solidFill>
                  <a:schemeClr val="tx1"/>
                </a:solidFill>
              </a:rPr>
              <a:t>to a developer, several assets </a:t>
            </a:r>
            <a:r>
              <a:rPr lang="en-US" dirty="0" smtClean="0">
                <a:solidFill>
                  <a:schemeClr val="tx1"/>
                </a:solidFill>
              </a:rPr>
              <a:t>were required: permits, transmission lines, and a power purchase agreement.</a:t>
            </a:r>
          </a:p>
          <a:p>
            <a:pPr>
              <a:buClr>
                <a:srgbClr val="7B7F80"/>
              </a:buClr>
            </a:pPr>
            <a:r>
              <a:rPr lang="en-US" dirty="0" smtClean="0">
                <a:solidFill>
                  <a:schemeClr val="tx1"/>
                </a:solidFill>
              </a:rPr>
              <a:t>At the time, the subject company possessed none of these assets, which creates a significant amount of financial and execution risk for any hypothetical buyer.</a:t>
            </a:r>
          </a:p>
          <a:p>
            <a:pPr>
              <a:buClr>
                <a:srgbClr val="7B7F80"/>
              </a:buClr>
            </a:pPr>
            <a:r>
              <a:rPr lang="en-US" dirty="0" smtClean="0">
                <a:solidFill>
                  <a:schemeClr val="tx1"/>
                </a:solidFill>
              </a:rPr>
              <a:t>GA used the income approach and the cost approach to value the business.  The market approach was not applicable, since comparable public companies and recent comparable transactions did not exist.</a:t>
            </a:r>
          </a:p>
          <a:p>
            <a:pPr>
              <a:buClr>
                <a:srgbClr val="7B7F80"/>
              </a:buClr>
            </a:pPr>
            <a:r>
              <a:rPr lang="en-US" dirty="0" smtClean="0">
                <a:solidFill>
                  <a:schemeClr val="tx1"/>
                </a:solidFill>
              </a:rPr>
              <a:t>Remember, the cost approach is also known as the asset accumulation method.  The real estate appraisals were critical in valuing the business using the cost approach.</a:t>
            </a:r>
          </a:p>
          <a:p>
            <a:pPr>
              <a:buClr>
                <a:srgbClr val="7B7F80"/>
              </a:buClr>
            </a:pPr>
            <a:r>
              <a:rPr lang="en-US" dirty="0" smtClean="0">
                <a:solidFill>
                  <a:schemeClr val="tx1"/>
                </a:solidFill>
              </a:rPr>
              <a:t>Given the level of risk inherent in the future cash flows, GA concluded that the value of the business using the income approach was lower than the value using the cost approach (i.e. value of the real estate +/- any other assets, liabilities.)</a:t>
            </a:r>
          </a:p>
          <a:p>
            <a:pPr>
              <a:buClr>
                <a:srgbClr val="7B7F80"/>
              </a:buClr>
            </a:pPr>
            <a:r>
              <a:rPr lang="en-US" dirty="0" smtClean="0">
                <a:solidFill>
                  <a:schemeClr val="tx1"/>
                </a:solidFill>
              </a:rPr>
              <a:t>Since the cost approach can be seen as a floor value, that was the value GA ultimately used.</a:t>
            </a:r>
            <a:endParaRPr lang="en-US" dirty="0">
              <a:solidFill>
                <a:schemeClr val="tx1"/>
              </a:solidFill>
            </a:endParaRPr>
          </a:p>
          <a:p>
            <a:pPr>
              <a:buClr>
                <a:srgbClr val="7B7F80"/>
              </a:buClr>
            </a:pPr>
            <a:endParaRPr lang="en-US" dirty="0" smtClean="0">
              <a:solidFill>
                <a:srgbClr val="7B7F80"/>
              </a:solidFill>
            </a:endParaRP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05126"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20</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386354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Text Placeholder 2"/>
          <p:cNvSpPr>
            <a:spLocks noGrp="1"/>
          </p:cNvSpPr>
          <p:nvPr>
            <p:ph type="body" sz="quarter" idx="10"/>
          </p:nvPr>
        </p:nvSpPr>
        <p:spPr>
          <a:xfrm>
            <a:off x="340674" y="995795"/>
            <a:ext cx="8485023" cy="1595005"/>
          </a:xfrm>
        </p:spPr>
        <p:txBody>
          <a:bodyPr/>
          <a:lstStyle/>
          <a:p>
            <a:pPr>
              <a:buClr>
                <a:srgbClr val="7B7F80"/>
              </a:buClr>
            </a:pPr>
            <a:r>
              <a:rPr lang="en-US" dirty="0" smtClean="0">
                <a:solidFill>
                  <a:schemeClr val="tx1"/>
                </a:solidFill>
              </a:rPr>
              <a:t>So what did we learn?</a:t>
            </a:r>
          </a:p>
          <a:p>
            <a:pPr>
              <a:buClr>
                <a:srgbClr val="7B7F80"/>
              </a:buClr>
            </a:pPr>
            <a:r>
              <a:rPr lang="en-US" dirty="0" smtClean="0">
                <a:solidFill>
                  <a:schemeClr val="tx1"/>
                </a:solidFill>
              </a:rPr>
              <a:t>The assets of the business are what drive the value of the business.  Real estate was clearly the primary asset.  So while GA performed a business valuation, the result was much closer to a real estate valuation.</a:t>
            </a:r>
          </a:p>
          <a:p>
            <a:pPr>
              <a:buClr>
                <a:srgbClr val="7B7F80"/>
              </a:buClr>
            </a:pPr>
            <a:endParaRPr lang="en-US" dirty="0" smtClean="0">
              <a:solidFill>
                <a:srgbClr val="7B7F80"/>
              </a:solidFill>
            </a:endParaRP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05126"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21</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78495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Text Placeholder 2"/>
          <p:cNvSpPr>
            <a:spLocks noGrp="1"/>
          </p:cNvSpPr>
          <p:nvPr>
            <p:ph type="body" sz="quarter" idx="10"/>
          </p:nvPr>
        </p:nvSpPr>
        <p:spPr>
          <a:xfrm>
            <a:off x="363702" y="1357745"/>
            <a:ext cx="8397875" cy="3461905"/>
          </a:xfrm>
        </p:spPr>
        <p:txBody>
          <a:bodyPr/>
          <a:lstStyle/>
          <a:p>
            <a:pPr>
              <a:buClr>
                <a:srgbClr val="7B7F80"/>
              </a:buClr>
            </a:pPr>
            <a:r>
              <a:rPr lang="en-US" dirty="0" smtClean="0">
                <a:solidFill>
                  <a:schemeClr val="tx1"/>
                </a:solidFill>
              </a:rPr>
              <a:t>Subject company was the investment manager of a real estate private equity firm.  Purpose of the valuation was to value the equity stake of one of the firm’s investors, so the firm could buy him out.</a:t>
            </a:r>
          </a:p>
          <a:p>
            <a:pPr>
              <a:buClr>
                <a:srgbClr val="7B7F80"/>
              </a:buClr>
            </a:pPr>
            <a:r>
              <a:rPr lang="en-US" dirty="0" smtClean="0">
                <a:solidFill>
                  <a:schemeClr val="tx1"/>
                </a:solidFill>
              </a:rPr>
              <a:t>Several funds were raised.  Each fund acquired distressed apartment buildings in New York City, rehabbed them, and sold them.</a:t>
            </a:r>
          </a:p>
          <a:p>
            <a:pPr>
              <a:buClr>
                <a:srgbClr val="7B7F80"/>
              </a:buClr>
            </a:pPr>
            <a:r>
              <a:rPr lang="en-US" dirty="0" smtClean="0">
                <a:solidFill>
                  <a:schemeClr val="tx1"/>
                </a:solidFill>
              </a:rPr>
              <a:t>Income related to the investment manager included management fees, as well as performance fees related to the profits of rehabbing the buildings.</a:t>
            </a:r>
          </a:p>
          <a:p>
            <a:pPr>
              <a:buClr>
                <a:srgbClr val="7B7F80"/>
              </a:buClr>
            </a:pPr>
            <a:r>
              <a:rPr lang="en-US" dirty="0" smtClean="0">
                <a:solidFill>
                  <a:schemeClr val="tx1"/>
                </a:solidFill>
              </a:rPr>
              <a:t>Since the subject company was just the investment manager, there were little to no assets (mainly office equipment).  All assets were held in each fund and owned by the limited partners.</a:t>
            </a: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05126"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22</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
        <p:nvSpPr>
          <p:cNvPr id="5" name="TextBox 4"/>
          <p:cNvSpPr txBox="1"/>
          <p:nvPr/>
        </p:nvSpPr>
        <p:spPr>
          <a:xfrm>
            <a:off x="2447925" y="790575"/>
            <a:ext cx="393382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b="1" dirty="0" smtClean="0">
                <a:solidFill>
                  <a:schemeClr val="tx1"/>
                </a:solidFill>
              </a:rPr>
              <a:t>Real Estate Private Equity Firm</a:t>
            </a:r>
            <a:endParaRPr kumimoji="0" lang="en-US" sz="2000" b="1" i="0" u="none" strike="noStrike" cap="none" spc="0" normalizeH="0" baseline="0" dirty="0">
              <a:ln>
                <a:noFill/>
              </a:ln>
              <a:solidFill>
                <a:srgbClr val="000000"/>
              </a:solidFill>
              <a:effectLst/>
              <a:uFillTx/>
              <a:sym typeface="Trade Gothic Bold"/>
            </a:endParaRPr>
          </a:p>
        </p:txBody>
      </p:sp>
    </p:spTree>
    <p:extLst>
      <p:ext uri="{BB962C8B-B14F-4D97-AF65-F5344CB8AC3E}">
        <p14:creationId xmlns:p14="http://schemas.microsoft.com/office/powerpoint/2010/main" val="386354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Text Placeholder 2"/>
          <p:cNvSpPr>
            <a:spLocks noGrp="1"/>
          </p:cNvSpPr>
          <p:nvPr>
            <p:ph type="body" sz="quarter" idx="10"/>
          </p:nvPr>
        </p:nvSpPr>
        <p:spPr/>
        <p:txBody>
          <a:bodyPr/>
          <a:lstStyle/>
          <a:p>
            <a:pPr>
              <a:buClr>
                <a:srgbClr val="7B7F80"/>
              </a:buClr>
            </a:pPr>
            <a:r>
              <a:rPr lang="en-US" dirty="0" smtClean="0">
                <a:solidFill>
                  <a:schemeClr val="tx1"/>
                </a:solidFill>
              </a:rPr>
              <a:t>Similar to the first case study, GA relied on the income approach.  No publicly traded companies similar to the subject company (i.e. little to no assets), and no recent acquisitions of a similar type company.</a:t>
            </a:r>
          </a:p>
          <a:p>
            <a:pPr>
              <a:buClr>
                <a:srgbClr val="7B7F80"/>
              </a:buClr>
            </a:pPr>
            <a:r>
              <a:rPr lang="en-US" dirty="0">
                <a:solidFill>
                  <a:schemeClr val="tx1"/>
                </a:solidFill>
              </a:rPr>
              <a:t>Income related to rehabbing the buildings was recognized via rent-roll, i.e. determining the value of the building using rents of comparable buildings in the area</a:t>
            </a:r>
            <a:r>
              <a:rPr lang="en-US" dirty="0" smtClean="0">
                <a:solidFill>
                  <a:schemeClr val="tx1"/>
                </a:solidFill>
              </a:rPr>
              <a:t>.</a:t>
            </a:r>
          </a:p>
          <a:p>
            <a:pPr>
              <a:buClr>
                <a:srgbClr val="7B7F80"/>
              </a:buClr>
            </a:pPr>
            <a:r>
              <a:rPr lang="en-US" dirty="0">
                <a:solidFill>
                  <a:schemeClr val="tx1"/>
                </a:solidFill>
              </a:rPr>
              <a:t>GA relied on the rent rolls for the valuation of the buildings.  Would </a:t>
            </a:r>
            <a:r>
              <a:rPr lang="en-US" dirty="0" smtClean="0">
                <a:solidFill>
                  <a:schemeClr val="tx1"/>
                </a:solidFill>
              </a:rPr>
              <a:t>we have </a:t>
            </a:r>
            <a:r>
              <a:rPr lang="en-US" dirty="0">
                <a:solidFill>
                  <a:schemeClr val="tx1"/>
                </a:solidFill>
              </a:rPr>
              <a:t>liked </a:t>
            </a:r>
            <a:r>
              <a:rPr lang="en-US" dirty="0" smtClean="0">
                <a:solidFill>
                  <a:schemeClr val="tx1"/>
                </a:solidFill>
              </a:rPr>
              <a:t>appraisals </a:t>
            </a:r>
            <a:r>
              <a:rPr lang="en-US" dirty="0">
                <a:solidFill>
                  <a:schemeClr val="tx1"/>
                </a:solidFill>
              </a:rPr>
              <a:t>for each of the buildings?  Absolutely.  In this case, it </a:t>
            </a:r>
            <a:r>
              <a:rPr lang="en-US" dirty="0" smtClean="0">
                <a:solidFill>
                  <a:schemeClr val="tx1"/>
                </a:solidFill>
              </a:rPr>
              <a:t>wasn’t </a:t>
            </a:r>
            <a:r>
              <a:rPr lang="en-US" dirty="0">
                <a:solidFill>
                  <a:schemeClr val="tx1"/>
                </a:solidFill>
              </a:rPr>
              <a:t>in the budget.  If the report was to be reviewed by an external authority (ex. IRS), </a:t>
            </a:r>
            <a:r>
              <a:rPr lang="en-US" dirty="0" smtClean="0">
                <a:solidFill>
                  <a:schemeClr val="tx1"/>
                </a:solidFill>
              </a:rPr>
              <a:t>GA likely would </a:t>
            </a:r>
            <a:r>
              <a:rPr lang="en-US" dirty="0">
                <a:solidFill>
                  <a:schemeClr val="tx1"/>
                </a:solidFill>
              </a:rPr>
              <a:t>have pushed harder to have appraisals done by real estate professionals</a:t>
            </a:r>
            <a:r>
              <a:rPr lang="en-US" dirty="0" smtClean="0">
                <a:solidFill>
                  <a:schemeClr val="tx1"/>
                </a:solidFill>
              </a:rPr>
              <a:t>.</a:t>
            </a:r>
          </a:p>
          <a:p>
            <a:pPr>
              <a:buClr>
                <a:srgbClr val="7B7F80"/>
              </a:buClr>
            </a:pPr>
            <a:r>
              <a:rPr lang="en-US" dirty="0" smtClean="0">
                <a:solidFill>
                  <a:schemeClr val="tx1"/>
                </a:solidFill>
              </a:rPr>
              <a:t>This was different from the first case study, but again, a business valuation with a lot of overlap with a real estate valuation.</a:t>
            </a:r>
            <a:endParaRPr lang="en-US" dirty="0">
              <a:solidFill>
                <a:schemeClr val="tx1"/>
              </a:solidFill>
            </a:endParaRPr>
          </a:p>
          <a:p>
            <a:pPr>
              <a:buClr>
                <a:srgbClr val="7B7F80"/>
              </a:buClr>
            </a:pPr>
            <a:endParaRPr lang="en-US" dirty="0" smtClean="0">
              <a:solidFill>
                <a:schemeClr val="tx1"/>
              </a:solidFill>
            </a:endParaRP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05126" y="6010275"/>
            <a:ext cx="22057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23</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222500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2458" y="1464493"/>
            <a:ext cx="6720840" cy="1143000"/>
          </a:xfrm>
        </p:spPr>
        <p:txBody>
          <a:bodyPr/>
          <a:lstStyle/>
          <a:p>
            <a:pPr algn="ctr"/>
            <a:r>
              <a:rPr lang="en-US" dirty="0" smtClean="0"/>
              <a:t>Questions?</a:t>
            </a:r>
            <a:endParaRPr lang="en-US" dirty="0"/>
          </a:p>
        </p:txBody>
      </p:sp>
      <p:sp>
        <p:nvSpPr>
          <p:cNvPr id="4" name="Text Placeholder 3"/>
          <p:cNvSpPr>
            <a:spLocks noGrp="1"/>
          </p:cNvSpPr>
          <p:nvPr>
            <p:ph type="body" sz="quarter" idx="10"/>
          </p:nvPr>
        </p:nvSpPr>
        <p:spPr/>
        <p:txBody>
          <a:bodyPr/>
          <a:lstStyle/>
          <a:p>
            <a:pPr lvl="0"/>
            <a:r>
              <a:rPr lang="en-US" dirty="0" smtClean="0"/>
              <a:t>FOR </a:t>
            </a:r>
            <a:r>
              <a:rPr lang="en-US" dirty="0"/>
              <a:t>more information, call </a:t>
            </a:r>
            <a:r>
              <a:rPr lang="en-US" dirty="0" smtClean="0"/>
              <a:t>Dan </a:t>
            </a:r>
            <a:r>
              <a:rPr lang="en-US" dirty="0"/>
              <a:t>at </a:t>
            </a:r>
            <a:r>
              <a:rPr lang="en-US" dirty="0" smtClean="0"/>
              <a:t>(312) 777-7954 or</a:t>
            </a:r>
          </a:p>
          <a:p>
            <a:pPr lvl="0"/>
            <a:endParaRPr lang="en-US" sz="800" dirty="0"/>
          </a:p>
          <a:p>
            <a:pPr lvl="0"/>
            <a:r>
              <a:rPr lang="en-US" dirty="0" smtClean="0"/>
              <a:t>email </a:t>
            </a:r>
            <a:r>
              <a:rPr lang="en-US" dirty="0"/>
              <a:t>him at </a:t>
            </a:r>
            <a:r>
              <a:rPr lang="en-US" dirty="0" smtClean="0"/>
              <a:t>DDAITCHMAN@greatamerican.com</a:t>
            </a:r>
            <a:endParaRPr lang="en-US" dirty="0"/>
          </a:p>
        </p:txBody>
      </p:sp>
    </p:spTree>
    <p:extLst>
      <p:ext uri="{BB962C8B-B14F-4D97-AF65-F5344CB8AC3E}">
        <p14:creationId xmlns:p14="http://schemas.microsoft.com/office/powerpoint/2010/main" val="151967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Riley Financial Overview</a:t>
            </a:r>
            <a:endParaRPr lang="en-US" dirty="0"/>
          </a:p>
        </p:txBody>
      </p:sp>
      <p:sp>
        <p:nvSpPr>
          <p:cNvPr id="49" name="Shape 200"/>
          <p:cNvSpPr/>
          <p:nvPr/>
        </p:nvSpPr>
        <p:spPr>
          <a:xfrm>
            <a:off x="330401" y="2273469"/>
            <a:ext cx="848320" cy="2592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defTabSz="1199629">
              <a:defRPr sz="1000">
                <a:solidFill>
                  <a:srgbClr val="FFFFFF"/>
                </a:solidFill>
                <a:latin typeface="Univers LT Std 65 Bold"/>
                <a:ea typeface="Univers LT Std 65 Bold"/>
                <a:cs typeface="Univers LT Std 65 Bold"/>
                <a:sym typeface="Univers LT Std 65 Bold"/>
              </a:defRPr>
            </a:lvl1pPr>
          </a:lstStyle>
          <a:p>
            <a:r>
              <a:rPr b="1" dirty="0">
                <a:latin typeface="Arial"/>
                <a:ea typeface="Arial" charset="0"/>
                <a:cs typeface="Arial" charset="0"/>
              </a:rPr>
              <a:t>Investment Banking</a:t>
            </a:r>
          </a:p>
        </p:txBody>
      </p:sp>
      <p:sp>
        <p:nvSpPr>
          <p:cNvPr id="51" name="Shape 202"/>
          <p:cNvSpPr/>
          <p:nvPr/>
        </p:nvSpPr>
        <p:spPr>
          <a:xfrm>
            <a:off x="330401" y="2959620"/>
            <a:ext cx="848320" cy="238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algn="ctr">
              <a:defRPr sz="900">
                <a:solidFill>
                  <a:srgbClr val="FFFFFF"/>
                </a:solidFill>
                <a:latin typeface="Univers LT Std 55 Roman"/>
                <a:ea typeface="Univers LT Std 55 Roman"/>
                <a:cs typeface="Univers LT Std 55 Roman"/>
                <a:sym typeface="Univers LT Std 55 Roman"/>
              </a:defRPr>
            </a:pPr>
            <a:r>
              <a:rPr dirty="0">
                <a:latin typeface="Arial"/>
                <a:ea typeface="Arial"/>
                <a:cs typeface="Arial"/>
              </a:rPr>
              <a:t>Sell-Side/ </a:t>
            </a:r>
            <a:br>
              <a:rPr dirty="0">
                <a:latin typeface="Arial"/>
                <a:ea typeface="Arial"/>
                <a:cs typeface="Arial"/>
              </a:rPr>
            </a:br>
            <a:r>
              <a:rPr dirty="0">
                <a:latin typeface="Arial"/>
                <a:ea typeface="Arial"/>
                <a:cs typeface="Arial"/>
              </a:rPr>
              <a:t>Buy-Side M&amp;A</a:t>
            </a:r>
          </a:p>
        </p:txBody>
      </p:sp>
      <p:sp>
        <p:nvSpPr>
          <p:cNvPr id="53" name="Shape 204"/>
          <p:cNvSpPr/>
          <p:nvPr/>
        </p:nvSpPr>
        <p:spPr>
          <a:xfrm>
            <a:off x="330401" y="3635166"/>
            <a:ext cx="848320" cy="238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algn="ctr">
              <a:defRPr sz="900">
                <a:solidFill>
                  <a:srgbClr val="FFFFFF"/>
                </a:solidFill>
                <a:latin typeface="Univers LT Std 55 Roman"/>
                <a:ea typeface="Univers LT Std 55 Roman"/>
                <a:cs typeface="Univers LT Std 55 Roman"/>
                <a:sym typeface="Univers LT Std 55 Roman"/>
              </a:defRPr>
            </a:pPr>
            <a:r>
              <a:rPr dirty="0">
                <a:latin typeface="Arial"/>
                <a:ea typeface="Arial"/>
                <a:cs typeface="Arial"/>
              </a:rPr>
              <a:t>Public </a:t>
            </a:r>
            <a:br>
              <a:rPr dirty="0">
                <a:latin typeface="Arial"/>
                <a:ea typeface="Arial"/>
                <a:cs typeface="Arial"/>
              </a:rPr>
            </a:br>
            <a:r>
              <a:rPr dirty="0">
                <a:latin typeface="Arial"/>
                <a:ea typeface="Arial"/>
                <a:cs typeface="Arial"/>
              </a:rPr>
              <a:t>Offerings</a:t>
            </a:r>
          </a:p>
        </p:txBody>
      </p:sp>
      <p:sp>
        <p:nvSpPr>
          <p:cNvPr id="55" name="Shape 206"/>
          <p:cNvSpPr/>
          <p:nvPr/>
        </p:nvSpPr>
        <p:spPr>
          <a:xfrm>
            <a:off x="330401" y="4310719"/>
            <a:ext cx="848320" cy="2380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900">
                <a:solidFill>
                  <a:srgbClr val="FFFFFF"/>
                </a:solidFill>
                <a:latin typeface="Univers LT Std 55 Roman"/>
                <a:ea typeface="Univers LT Std 55 Roman"/>
                <a:cs typeface="Univers LT Std 55 Roman"/>
                <a:sym typeface="Univers LT Std 55 Roman"/>
              </a:defRPr>
            </a:lvl1pPr>
          </a:lstStyle>
          <a:p>
            <a:r>
              <a:rPr dirty="0">
                <a:latin typeface="Arial"/>
                <a:ea typeface="Arial"/>
                <a:cs typeface="Arial"/>
              </a:rPr>
              <a:t>Private Placements</a:t>
            </a:r>
          </a:p>
        </p:txBody>
      </p:sp>
      <p:sp>
        <p:nvSpPr>
          <p:cNvPr id="57" name="Shape 208"/>
          <p:cNvSpPr/>
          <p:nvPr/>
        </p:nvSpPr>
        <p:spPr>
          <a:xfrm>
            <a:off x="330401" y="4986341"/>
            <a:ext cx="848320" cy="238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900">
                <a:solidFill>
                  <a:srgbClr val="FFFFFF"/>
                </a:solidFill>
                <a:latin typeface="Univers LT Std 55 Roman"/>
                <a:ea typeface="Univers LT Std 55 Roman"/>
                <a:cs typeface="Univers LT Std 55 Roman"/>
                <a:sym typeface="Univers LT Std 55 Roman"/>
              </a:defRPr>
            </a:lvl1pPr>
          </a:lstStyle>
          <a:p>
            <a:r>
              <a:rPr dirty="0">
                <a:latin typeface="Arial"/>
                <a:ea typeface="Arial"/>
                <a:cs typeface="Arial"/>
              </a:rPr>
              <a:t>Minority and Majority Recaps</a:t>
            </a:r>
          </a:p>
        </p:txBody>
      </p:sp>
      <p:sp>
        <p:nvSpPr>
          <p:cNvPr id="59" name="Shape 210"/>
          <p:cNvSpPr/>
          <p:nvPr/>
        </p:nvSpPr>
        <p:spPr>
          <a:xfrm>
            <a:off x="330401" y="5661909"/>
            <a:ext cx="848320" cy="238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900">
                <a:solidFill>
                  <a:srgbClr val="FFFFFF"/>
                </a:solidFill>
                <a:latin typeface="Univers LT Std 55 Roman"/>
                <a:ea typeface="Univers LT Std 55 Roman"/>
                <a:cs typeface="Univers LT Std 55 Roman"/>
                <a:sym typeface="Univers LT Std 55 Roman"/>
              </a:defRPr>
            </a:lvl1pPr>
          </a:lstStyle>
          <a:p>
            <a:r>
              <a:rPr dirty="0" smtClean="0">
                <a:latin typeface="Arial"/>
                <a:ea typeface="Arial"/>
                <a:cs typeface="Arial"/>
              </a:rPr>
              <a:t>Fairness </a:t>
            </a:r>
            <a:r>
              <a:rPr dirty="0">
                <a:latin typeface="Arial"/>
                <a:ea typeface="Arial"/>
                <a:cs typeface="Arial"/>
              </a:rPr>
              <a:t>Opinions</a:t>
            </a:r>
          </a:p>
        </p:txBody>
      </p:sp>
      <p:sp>
        <p:nvSpPr>
          <p:cNvPr id="101" name="TextBox 100"/>
          <p:cNvSpPr txBox="1"/>
          <p:nvPr/>
        </p:nvSpPr>
        <p:spPr>
          <a:xfrm>
            <a:off x="8605126" y="6010275"/>
            <a:ext cx="15645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2</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pic>
        <p:nvPicPr>
          <p:cNvPr id="102" name="Picture 10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060" y="906670"/>
            <a:ext cx="3999575" cy="461246"/>
          </a:xfrm>
          <a:prstGeom prst="rect">
            <a:avLst/>
          </a:prstGeom>
        </p:spPr>
      </p:pic>
      <p:sp>
        <p:nvSpPr>
          <p:cNvPr id="103" name="Rectangle 102"/>
          <p:cNvSpPr/>
          <p:nvPr/>
        </p:nvSpPr>
        <p:spPr>
          <a:xfrm>
            <a:off x="451715" y="1784277"/>
            <a:ext cx="3480916" cy="2898256"/>
          </a:xfrm>
          <a:prstGeom prst="rect">
            <a:avLst/>
          </a:prstGeom>
          <a:solidFill>
            <a:schemeClr val="bg1">
              <a:lumMod val="95000"/>
              <a:alpha val="85000"/>
            </a:schemeClr>
          </a:solidFill>
          <a:ln w="12700">
            <a:solidFill>
              <a:schemeClr val="bg1">
                <a:lumMod val="6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652" tIns="48327" rIns="96652" bIns="48327"/>
          <a:lstStyle/>
          <a:p>
            <a:pPr marL="181224" indent="-181224" algn="ctr">
              <a:spcAft>
                <a:spcPts val="600"/>
              </a:spcAft>
              <a:buFont typeface="Wingdings" pitchFamily="2" charset="2"/>
              <a:buChar char="§"/>
              <a:defRPr/>
            </a:pPr>
            <a:endParaRPr lang="en-US" sz="1100" dirty="0">
              <a:solidFill>
                <a:schemeClr val="tx1"/>
              </a:solidFill>
            </a:endParaRPr>
          </a:p>
          <a:p>
            <a:pPr marL="181224" indent="-181224" algn="ctr">
              <a:spcAft>
                <a:spcPts val="600"/>
              </a:spcAft>
              <a:buFont typeface="Wingdings" pitchFamily="2" charset="2"/>
              <a:buChar char="§"/>
              <a:defRPr/>
            </a:pPr>
            <a:endParaRPr lang="en-US" sz="1100" dirty="0">
              <a:solidFill>
                <a:schemeClr val="tx1"/>
              </a:solidFill>
            </a:endParaRPr>
          </a:p>
          <a:p>
            <a:pPr marL="181224" indent="-181224" algn="ctr">
              <a:spcAft>
                <a:spcPts val="600"/>
              </a:spcAft>
              <a:buFont typeface="Wingdings" pitchFamily="2" charset="2"/>
              <a:buChar char="§"/>
              <a:defRPr/>
            </a:pPr>
            <a:endParaRPr lang="en-US" sz="1100" dirty="0">
              <a:solidFill>
                <a:schemeClr val="tx1"/>
              </a:solidFill>
            </a:endParaRPr>
          </a:p>
          <a:p>
            <a:pPr marL="181224" indent="-181224" algn="ctr">
              <a:spcAft>
                <a:spcPts val="600"/>
              </a:spcAft>
              <a:buFont typeface="Wingdings" pitchFamily="2" charset="2"/>
              <a:buChar char="§"/>
              <a:defRPr/>
            </a:pPr>
            <a:endParaRPr lang="en-US" sz="1100" dirty="0">
              <a:solidFill>
                <a:schemeClr val="tx1"/>
              </a:solidFill>
            </a:endParaRPr>
          </a:p>
          <a:p>
            <a:pPr algn="ctr">
              <a:defRPr/>
            </a:pPr>
            <a:r>
              <a:rPr lang="en-US" sz="1300" b="1" dirty="0">
                <a:solidFill>
                  <a:schemeClr val="tx1"/>
                </a:solidFill>
              </a:rPr>
              <a:t>Leading provider  of asset </a:t>
            </a:r>
          </a:p>
          <a:p>
            <a:pPr algn="ctr">
              <a:defRPr/>
            </a:pPr>
            <a:r>
              <a:rPr lang="en-US" sz="1300" b="1" dirty="0">
                <a:solidFill>
                  <a:schemeClr val="tx1"/>
                </a:solidFill>
              </a:rPr>
              <a:t>disposition solutions and valuation services</a:t>
            </a:r>
          </a:p>
          <a:p>
            <a:pPr algn="ctr">
              <a:spcAft>
                <a:spcPts val="600"/>
              </a:spcAft>
              <a:defRPr/>
            </a:pPr>
            <a:endParaRPr lang="en-US" sz="1100" dirty="0">
              <a:solidFill>
                <a:schemeClr val="tx1"/>
              </a:solidFill>
            </a:endParaRPr>
          </a:p>
          <a:p>
            <a:pPr marL="181224" indent="-181224">
              <a:spcAft>
                <a:spcPts val="600"/>
              </a:spcAft>
              <a:buFont typeface="Wingdings" pitchFamily="2" charset="2"/>
              <a:buChar char="§"/>
              <a:defRPr/>
            </a:pPr>
            <a:r>
              <a:rPr lang="en-US" sz="1300" dirty="0">
                <a:solidFill>
                  <a:schemeClr val="tx1"/>
                </a:solidFill>
              </a:rPr>
              <a:t>Inventory, fixed asset and intellectual property appraisals</a:t>
            </a:r>
          </a:p>
          <a:p>
            <a:pPr marL="181224" indent="-181224">
              <a:spcAft>
                <a:spcPts val="600"/>
              </a:spcAft>
              <a:buFont typeface="Wingdings" pitchFamily="2" charset="2"/>
              <a:buChar char="§"/>
              <a:defRPr/>
            </a:pPr>
            <a:r>
              <a:rPr lang="en-US" sz="1300" dirty="0">
                <a:solidFill>
                  <a:schemeClr val="tx1"/>
                </a:solidFill>
              </a:rPr>
              <a:t>Corporate valuation services</a:t>
            </a:r>
          </a:p>
          <a:p>
            <a:pPr marL="181224" indent="-181224">
              <a:spcAft>
                <a:spcPts val="600"/>
              </a:spcAft>
              <a:buFont typeface="Wingdings" pitchFamily="2" charset="2"/>
              <a:buChar char="§"/>
              <a:defRPr/>
            </a:pPr>
            <a:r>
              <a:rPr lang="en-US" sz="1300" dirty="0">
                <a:solidFill>
                  <a:schemeClr val="tx1"/>
                </a:solidFill>
              </a:rPr>
              <a:t>Asset disposition services</a:t>
            </a:r>
          </a:p>
        </p:txBody>
      </p:sp>
      <p:sp>
        <p:nvSpPr>
          <p:cNvPr id="104" name="Rectangle 103"/>
          <p:cNvSpPr/>
          <p:nvPr/>
        </p:nvSpPr>
        <p:spPr>
          <a:xfrm>
            <a:off x="5239972" y="1784277"/>
            <a:ext cx="3483864" cy="2898256"/>
          </a:xfrm>
          <a:prstGeom prst="rect">
            <a:avLst/>
          </a:prstGeom>
          <a:solidFill>
            <a:schemeClr val="bg1">
              <a:lumMod val="95000"/>
              <a:alpha val="85000"/>
            </a:schemeClr>
          </a:solidFill>
          <a:ln w="12700">
            <a:solidFill>
              <a:schemeClr val="bg1">
                <a:lumMod val="6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652" tIns="48327" rIns="96652" bIns="48327"/>
          <a:lstStyle/>
          <a:p>
            <a:pPr marL="181224" indent="-181224" algn="ctr">
              <a:spcAft>
                <a:spcPts val="600"/>
              </a:spcAft>
              <a:buFont typeface="Wingdings" pitchFamily="2" charset="2"/>
              <a:buChar char="§"/>
              <a:defRPr/>
            </a:pPr>
            <a:endParaRPr lang="en-US" sz="1100" dirty="0">
              <a:solidFill>
                <a:schemeClr val="tx1"/>
              </a:solidFill>
            </a:endParaRPr>
          </a:p>
          <a:p>
            <a:pPr marL="181224" indent="-181224" algn="ctr">
              <a:spcAft>
                <a:spcPts val="600"/>
              </a:spcAft>
              <a:buFont typeface="Wingdings" pitchFamily="2" charset="2"/>
              <a:buChar char="§"/>
              <a:defRPr/>
            </a:pPr>
            <a:endParaRPr lang="en-US" sz="1100" dirty="0">
              <a:solidFill>
                <a:schemeClr val="tx1"/>
              </a:solidFill>
            </a:endParaRPr>
          </a:p>
          <a:p>
            <a:pPr marL="181224" indent="-181224" algn="ctr">
              <a:spcAft>
                <a:spcPts val="600"/>
              </a:spcAft>
              <a:buFont typeface="Wingdings" pitchFamily="2" charset="2"/>
              <a:buChar char="§"/>
              <a:defRPr/>
            </a:pPr>
            <a:endParaRPr lang="en-US" sz="1100" dirty="0">
              <a:solidFill>
                <a:schemeClr val="tx1"/>
              </a:solidFill>
            </a:endParaRPr>
          </a:p>
          <a:p>
            <a:pPr marL="181224" indent="-181224" algn="ctr">
              <a:spcAft>
                <a:spcPts val="600"/>
              </a:spcAft>
              <a:buFont typeface="Wingdings" pitchFamily="2" charset="2"/>
              <a:buChar char="§"/>
              <a:defRPr/>
            </a:pPr>
            <a:endParaRPr lang="en-US" sz="1100" dirty="0">
              <a:solidFill>
                <a:schemeClr val="tx1"/>
              </a:solidFill>
            </a:endParaRPr>
          </a:p>
          <a:p>
            <a:pPr algn="ctr">
              <a:spcAft>
                <a:spcPts val="600"/>
              </a:spcAft>
              <a:defRPr/>
            </a:pPr>
            <a:r>
              <a:rPr lang="en-US" sz="1300" b="1" dirty="0">
                <a:solidFill>
                  <a:schemeClr val="tx1"/>
                </a:solidFill>
              </a:rPr>
              <a:t>Full-service investment bank focused on small- to mid-cap companies with high impact management teams</a:t>
            </a:r>
          </a:p>
          <a:p>
            <a:pPr marL="181224" indent="-181224" algn="ctr">
              <a:spcAft>
                <a:spcPts val="600"/>
              </a:spcAft>
              <a:buFont typeface="Wingdings" pitchFamily="2" charset="2"/>
              <a:buChar char="§"/>
              <a:defRPr/>
            </a:pPr>
            <a:endParaRPr lang="en-US" sz="1100" dirty="0">
              <a:solidFill>
                <a:schemeClr val="tx1"/>
              </a:solidFill>
            </a:endParaRPr>
          </a:p>
          <a:p>
            <a:pPr marL="181224" indent="-181224">
              <a:spcAft>
                <a:spcPts val="600"/>
              </a:spcAft>
              <a:buFont typeface="Wingdings" pitchFamily="2" charset="2"/>
              <a:buChar char="§"/>
              <a:defRPr/>
            </a:pPr>
            <a:r>
              <a:rPr lang="en-US" sz="1300" dirty="0">
                <a:solidFill>
                  <a:schemeClr val="tx1"/>
                </a:solidFill>
              </a:rPr>
              <a:t>Capital Raising</a:t>
            </a:r>
          </a:p>
          <a:p>
            <a:pPr marL="181224" indent="-181224">
              <a:spcAft>
                <a:spcPts val="600"/>
              </a:spcAft>
              <a:buFont typeface="Wingdings" pitchFamily="2" charset="2"/>
              <a:buChar char="§"/>
              <a:defRPr/>
            </a:pPr>
            <a:r>
              <a:rPr lang="en-US" sz="1300" dirty="0">
                <a:solidFill>
                  <a:schemeClr val="tx1"/>
                </a:solidFill>
              </a:rPr>
              <a:t>Mergers &amp; Acquisitions</a:t>
            </a:r>
          </a:p>
          <a:p>
            <a:pPr marL="181224" indent="-181224">
              <a:spcAft>
                <a:spcPts val="600"/>
              </a:spcAft>
              <a:buFont typeface="Wingdings" pitchFamily="2" charset="2"/>
              <a:buChar char="§"/>
              <a:defRPr/>
            </a:pPr>
            <a:r>
              <a:rPr lang="en-US" sz="1300" dirty="0">
                <a:solidFill>
                  <a:schemeClr val="tx1"/>
                </a:solidFill>
              </a:rPr>
              <a:t>Financial Restructuring</a:t>
            </a:r>
          </a:p>
          <a:p>
            <a:pPr marL="181224" indent="-181224" algn="ctr">
              <a:spcAft>
                <a:spcPts val="600"/>
              </a:spcAft>
              <a:buFont typeface="Wingdings" pitchFamily="2" charset="2"/>
              <a:buChar char="§"/>
              <a:defRPr/>
            </a:pPr>
            <a:endParaRPr lang="en-US" sz="1100" dirty="0">
              <a:solidFill>
                <a:schemeClr val="tx1"/>
              </a:solidFill>
            </a:endParaRPr>
          </a:p>
        </p:txBody>
      </p:sp>
      <p:cxnSp>
        <p:nvCxnSpPr>
          <p:cNvPr id="105" name="Elbow Connector 104"/>
          <p:cNvCxnSpPr>
            <a:stCxn id="103" idx="0"/>
            <a:endCxn id="104" idx="0"/>
          </p:cNvCxnSpPr>
          <p:nvPr/>
        </p:nvCxnSpPr>
        <p:spPr>
          <a:xfrm rot="5400000" flipH="1" flipV="1">
            <a:off x="4587039" y="-610589"/>
            <a:ext cx="12700" cy="4789730"/>
          </a:xfrm>
          <a:prstGeom prst="bentConnector3">
            <a:avLst>
              <a:gd name="adj1" fmla="val 1800000"/>
            </a:avLst>
          </a:prstGeom>
          <a:ln w="19050">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106" name="Straight Connector 18"/>
          <p:cNvCxnSpPr>
            <a:cxnSpLocks noChangeShapeType="1"/>
          </p:cNvCxnSpPr>
          <p:nvPr/>
        </p:nvCxnSpPr>
        <p:spPr bwMode="auto">
          <a:xfrm>
            <a:off x="559135" y="2577822"/>
            <a:ext cx="3200400" cy="0"/>
          </a:xfrm>
          <a:prstGeom prst="line">
            <a:avLst/>
          </a:prstGeom>
          <a:noFill/>
          <a:ln w="15875" algn="ctr">
            <a:solidFill>
              <a:srgbClr val="003366"/>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pic>
        <p:nvPicPr>
          <p:cNvPr id="107" name="Picture 4" descr="http://uwwcareerbuzz.files.wordpress.com/2014/05/great-american-group.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1751"/>
          <a:stretch/>
        </p:blipFill>
        <p:spPr bwMode="auto">
          <a:xfrm>
            <a:off x="1760396" y="1923272"/>
            <a:ext cx="769520" cy="595938"/>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Straight Connector 107"/>
          <p:cNvCxnSpPr>
            <a:cxnSpLocks noChangeShapeType="1"/>
          </p:cNvCxnSpPr>
          <p:nvPr/>
        </p:nvCxnSpPr>
        <p:spPr bwMode="auto">
          <a:xfrm>
            <a:off x="5359065" y="2577822"/>
            <a:ext cx="3200400" cy="0"/>
          </a:xfrm>
          <a:prstGeom prst="line">
            <a:avLst/>
          </a:prstGeom>
          <a:noFill/>
          <a:ln w="15875" algn="ctr">
            <a:solidFill>
              <a:srgbClr val="003366"/>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pic>
        <p:nvPicPr>
          <p:cNvPr id="109" name="Picture 2" descr="http://www.brileyconference.com/2014/register/template/briley/images/logo_briley_horizontal_35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5178"/>
          <a:stretch/>
        </p:blipFill>
        <p:spPr bwMode="auto">
          <a:xfrm>
            <a:off x="6040902" y="2026601"/>
            <a:ext cx="1911936" cy="398230"/>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p:cNvSpPr/>
          <p:nvPr/>
        </p:nvSpPr>
        <p:spPr>
          <a:xfrm>
            <a:off x="451716" y="5121567"/>
            <a:ext cx="8231636" cy="595945"/>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lIns="91432" tIns="45716" rIns="91432" bIns="45716" rtlCol="0" anchor="ctr"/>
          <a:lstStyle/>
          <a:p>
            <a:pPr algn="ctr"/>
            <a:r>
              <a:rPr lang="en-US" sz="1400" b="1" i="1" dirty="0">
                <a:solidFill>
                  <a:schemeClr val="bg1"/>
                </a:solidFill>
                <a:latin typeface="Calibri" panose="020F0502020204030204" pitchFamily="34" charset="0"/>
              </a:rPr>
              <a:t>The June 2014 merger of Great American Group and B. Riley &amp; Co. created a differentiated financial services platform dedicated to helping clients manage all aspects of their balance sheets.</a:t>
            </a:r>
          </a:p>
        </p:txBody>
      </p:sp>
    </p:spTree>
    <p:extLst>
      <p:ext uri="{BB962C8B-B14F-4D97-AF65-F5344CB8AC3E}">
        <p14:creationId xmlns:p14="http://schemas.microsoft.com/office/powerpoint/2010/main" val="391447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Riley &amp; Co. Overview</a:t>
            </a:r>
            <a:endParaRPr lang="en-US" dirty="0"/>
          </a:p>
        </p:txBody>
      </p:sp>
      <p:sp>
        <p:nvSpPr>
          <p:cNvPr id="3" name="Text Placeholder 2"/>
          <p:cNvSpPr>
            <a:spLocks noGrp="1"/>
          </p:cNvSpPr>
          <p:nvPr>
            <p:ph type="body" sz="quarter" idx="11"/>
          </p:nvPr>
        </p:nvSpPr>
        <p:spPr>
          <a:xfrm>
            <a:off x="403727" y="898144"/>
            <a:ext cx="8254497" cy="892556"/>
          </a:xfrm>
        </p:spPr>
        <p:txBody>
          <a:bodyPr/>
          <a:lstStyle/>
          <a:p>
            <a:r>
              <a:rPr lang="en-US" dirty="0">
                <a:solidFill>
                  <a:schemeClr val="tx1"/>
                </a:solidFill>
              </a:rPr>
              <a:t>B. Riley is a leading full-service investment bank focused on bringing superior corporate advisory services to middle market public and private companies.</a:t>
            </a:r>
            <a:endParaRPr lang="en-US" dirty="0">
              <a:solidFill>
                <a:schemeClr val="tx1"/>
              </a:solidFill>
              <a:latin typeface="Arial" charset="0"/>
              <a:cs typeface="Arial" charset="0"/>
            </a:endParaRPr>
          </a:p>
        </p:txBody>
      </p:sp>
      <p:sp>
        <p:nvSpPr>
          <p:cNvPr id="20" name="Shape 171"/>
          <p:cNvSpPr/>
          <p:nvPr/>
        </p:nvSpPr>
        <p:spPr>
          <a:xfrm>
            <a:off x="4147841" y="5597107"/>
            <a:ext cx="848320" cy="3676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ctr">
              <a:defRPr sz="900">
                <a:solidFill>
                  <a:srgbClr val="FFFFFF"/>
                </a:solidFill>
                <a:latin typeface="Univers LT Std 55 Roman"/>
                <a:ea typeface="Univers LT Std 55 Roman"/>
                <a:cs typeface="Univers LT Std 55 Roman"/>
                <a:sym typeface="Univers LT Std 55 Roman"/>
              </a:defRPr>
            </a:lvl1pPr>
          </a:lstStyle>
          <a:p>
            <a:r>
              <a:rPr dirty="0">
                <a:latin typeface="Arial"/>
                <a:ea typeface="Arial"/>
                <a:cs typeface="Arial"/>
              </a:rPr>
              <a:t>Corporate Valuation Services</a:t>
            </a:r>
          </a:p>
        </p:txBody>
      </p:sp>
      <p:sp>
        <p:nvSpPr>
          <p:cNvPr id="101" name="TextBox 100"/>
          <p:cNvSpPr txBox="1"/>
          <p:nvPr/>
        </p:nvSpPr>
        <p:spPr>
          <a:xfrm>
            <a:off x="8605126" y="6010275"/>
            <a:ext cx="15645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3</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
        <p:nvSpPr>
          <p:cNvPr id="102" name="Rectangle 101"/>
          <p:cNvSpPr/>
          <p:nvPr/>
        </p:nvSpPr>
        <p:spPr>
          <a:xfrm>
            <a:off x="366714" y="1714501"/>
            <a:ext cx="1944687" cy="3530600"/>
          </a:xfrm>
          <a:prstGeom prst="rect">
            <a:avLst/>
          </a:prstGeom>
          <a:solidFill>
            <a:schemeClr val="bg1">
              <a:lumMod val="95000"/>
              <a:alpha val="85000"/>
            </a:schemeClr>
          </a:solidFill>
          <a:ln w="12700">
            <a:solidFill>
              <a:schemeClr val="bg1">
                <a:lumMod val="6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652" tIns="48327" rIns="96652" bIns="48327"/>
          <a:lstStyle/>
          <a:p>
            <a:pPr>
              <a:defRPr/>
            </a:pPr>
            <a:endParaRPr lang="en-US" sz="800" dirty="0">
              <a:solidFill>
                <a:schemeClr val="tx1"/>
              </a:solidFill>
            </a:endParaRPr>
          </a:p>
          <a:p>
            <a:pPr algn="ctr">
              <a:spcAft>
                <a:spcPts val="1903"/>
              </a:spcAft>
              <a:defRPr/>
            </a:pPr>
            <a:r>
              <a:rPr lang="en-US" sz="1300" b="1" dirty="0">
                <a:solidFill>
                  <a:srgbClr val="2F3A57"/>
                </a:solidFill>
              </a:rPr>
              <a:t>Investment Banking</a:t>
            </a:r>
            <a:endParaRPr lang="en-US" sz="1300" b="1" dirty="0">
              <a:solidFill>
                <a:schemeClr val="accent1">
                  <a:lumMod val="75000"/>
                </a:schemeClr>
              </a:solidFill>
            </a:endParaRPr>
          </a:p>
          <a:p>
            <a:pPr marL="181224" indent="-181224">
              <a:spcAft>
                <a:spcPts val="600"/>
              </a:spcAft>
              <a:buFont typeface="Wingdings" pitchFamily="2" charset="2"/>
              <a:buChar char="§"/>
              <a:defRPr/>
            </a:pPr>
            <a:r>
              <a:rPr lang="en-US" sz="1100" dirty="0">
                <a:solidFill>
                  <a:schemeClr val="tx1"/>
                </a:solidFill>
              </a:rPr>
              <a:t>M&amp;A, capital formation and financial advisory for public and private clientele</a:t>
            </a:r>
          </a:p>
          <a:p>
            <a:pPr marL="181224" indent="-181224">
              <a:spcAft>
                <a:spcPts val="600"/>
              </a:spcAft>
              <a:buFont typeface="Wingdings" pitchFamily="2" charset="2"/>
              <a:buChar char="§"/>
              <a:defRPr/>
            </a:pPr>
            <a:r>
              <a:rPr lang="en-US" sz="1100" dirty="0">
                <a:solidFill>
                  <a:schemeClr val="tx1"/>
                </a:solidFill>
              </a:rPr>
              <a:t>Strong domestic and cross-border M&amp;A experience</a:t>
            </a:r>
          </a:p>
          <a:p>
            <a:pPr marL="181224" indent="-181224">
              <a:spcAft>
                <a:spcPts val="600"/>
              </a:spcAft>
              <a:buFont typeface="Wingdings" pitchFamily="2" charset="2"/>
              <a:buChar char="§"/>
              <a:defRPr/>
            </a:pPr>
            <a:r>
              <a:rPr lang="en-US" sz="1100" dirty="0">
                <a:solidFill>
                  <a:schemeClr val="tx1"/>
                </a:solidFill>
              </a:rPr>
              <a:t>Unique understanding and familiarity with middle-market public companies and investors</a:t>
            </a:r>
          </a:p>
          <a:p>
            <a:pPr marL="181224" indent="-181224">
              <a:spcAft>
                <a:spcPts val="600"/>
              </a:spcAft>
              <a:buFont typeface="Wingdings" pitchFamily="2" charset="2"/>
              <a:buChar char="§"/>
              <a:defRPr/>
            </a:pPr>
            <a:r>
              <a:rPr lang="en-US" sz="1100" dirty="0">
                <a:solidFill>
                  <a:schemeClr val="tx1"/>
                </a:solidFill>
              </a:rPr>
              <a:t>Aggregate transaction value in excess of </a:t>
            </a:r>
            <a:r>
              <a:rPr lang="en-US" sz="1100" b="1" dirty="0">
                <a:solidFill>
                  <a:schemeClr val="tx1"/>
                </a:solidFill>
              </a:rPr>
              <a:t>$7.3 billion </a:t>
            </a:r>
            <a:r>
              <a:rPr lang="en-US" sz="1100" dirty="0">
                <a:solidFill>
                  <a:schemeClr val="tx1"/>
                </a:solidFill>
              </a:rPr>
              <a:t>since 2007</a:t>
            </a:r>
          </a:p>
        </p:txBody>
      </p:sp>
      <p:sp>
        <p:nvSpPr>
          <p:cNvPr id="103" name="Rectangle 102"/>
          <p:cNvSpPr/>
          <p:nvPr/>
        </p:nvSpPr>
        <p:spPr>
          <a:xfrm>
            <a:off x="2508779" y="1719265"/>
            <a:ext cx="1944688" cy="3530600"/>
          </a:xfrm>
          <a:prstGeom prst="rect">
            <a:avLst/>
          </a:prstGeom>
          <a:solidFill>
            <a:schemeClr val="bg1">
              <a:lumMod val="95000"/>
              <a:alpha val="85000"/>
            </a:schemeClr>
          </a:solidFill>
          <a:ln w="12700">
            <a:solidFill>
              <a:schemeClr val="bg1">
                <a:lumMod val="6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652" tIns="48327" rIns="96652" bIns="48327"/>
          <a:lstStyle/>
          <a:p>
            <a:pPr>
              <a:defRPr/>
            </a:pPr>
            <a:endParaRPr lang="en-US" sz="800" dirty="0">
              <a:solidFill>
                <a:schemeClr val="tx1"/>
              </a:solidFill>
            </a:endParaRPr>
          </a:p>
          <a:p>
            <a:pPr algn="ctr">
              <a:spcAft>
                <a:spcPts val="1903"/>
              </a:spcAft>
              <a:defRPr/>
            </a:pPr>
            <a:r>
              <a:rPr lang="en-US" sz="1300" b="1" dirty="0">
                <a:solidFill>
                  <a:srgbClr val="2F3A57"/>
                </a:solidFill>
              </a:rPr>
              <a:t>Equity Research</a:t>
            </a:r>
          </a:p>
          <a:p>
            <a:pPr marL="181224" indent="-181224">
              <a:spcAft>
                <a:spcPts val="600"/>
              </a:spcAft>
              <a:buFont typeface="Wingdings" pitchFamily="2" charset="2"/>
              <a:buChar char="§"/>
              <a:defRPr/>
            </a:pPr>
            <a:r>
              <a:rPr lang="en-US" sz="1100" dirty="0">
                <a:solidFill>
                  <a:schemeClr val="tx1"/>
                </a:solidFill>
              </a:rPr>
              <a:t>Analysts publish research on 200+ publicly traded securities</a:t>
            </a:r>
          </a:p>
          <a:p>
            <a:pPr marL="181224" indent="-181224">
              <a:spcAft>
                <a:spcPts val="600"/>
              </a:spcAft>
              <a:buFont typeface="Wingdings" pitchFamily="2" charset="2"/>
              <a:buChar char="§"/>
              <a:defRPr/>
            </a:pPr>
            <a:r>
              <a:rPr lang="en-US" sz="1100" dirty="0">
                <a:solidFill>
                  <a:schemeClr val="tx1"/>
                </a:solidFill>
              </a:rPr>
              <a:t>Historical focus primarily on misunderstood and/or under-followed middle market companies</a:t>
            </a:r>
          </a:p>
          <a:p>
            <a:pPr marL="181224" indent="-181224">
              <a:spcAft>
                <a:spcPts val="600"/>
              </a:spcAft>
              <a:buFont typeface="Wingdings" pitchFamily="2" charset="2"/>
              <a:buChar char="§"/>
              <a:defRPr/>
            </a:pPr>
            <a:r>
              <a:rPr lang="en-US" sz="1100" dirty="0">
                <a:solidFill>
                  <a:schemeClr val="tx1"/>
                </a:solidFill>
              </a:rPr>
              <a:t>Frequent awards for excellence among individual research analysts</a:t>
            </a:r>
          </a:p>
        </p:txBody>
      </p:sp>
      <p:sp>
        <p:nvSpPr>
          <p:cNvPr id="104" name="Rectangle 103"/>
          <p:cNvSpPr/>
          <p:nvPr/>
        </p:nvSpPr>
        <p:spPr>
          <a:xfrm>
            <a:off x="4650846" y="1719265"/>
            <a:ext cx="1944688" cy="3530600"/>
          </a:xfrm>
          <a:prstGeom prst="rect">
            <a:avLst/>
          </a:prstGeom>
          <a:solidFill>
            <a:schemeClr val="bg1">
              <a:lumMod val="95000"/>
              <a:alpha val="85000"/>
            </a:schemeClr>
          </a:solidFill>
          <a:ln w="12700">
            <a:solidFill>
              <a:schemeClr val="bg1">
                <a:lumMod val="6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652" tIns="48327" rIns="96652" bIns="48327"/>
          <a:lstStyle/>
          <a:p>
            <a:pPr>
              <a:defRPr/>
            </a:pPr>
            <a:endParaRPr lang="en-US" sz="800" dirty="0">
              <a:solidFill>
                <a:schemeClr val="tx1"/>
              </a:solidFill>
            </a:endParaRPr>
          </a:p>
          <a:p>
            <a:pPr algn="ctr">
              <a:spcAft>
                <a:spcPts val="1903"/>
              </a:spcAft>
              <a:defRPr/>
            </a:pPr>
            <a:r>
              <a:rPr lang="en-US" sz="1300" b="1" dirty="0">
                <a:solidFill>
                  <a:srgbClr val="2F3A57"/>
                </a:solidFill>
              </a:rPr>
              <a:t>Sales &amp; Trading</a:t>
            </a:r>
          </a:p>
          <a:p>
            <a:pPr marL="181224" indent="-181224">
              <a:spcAft>
                <a:spcPts val="600"/>
              </a:spcAft>
              <a:buFont typeface="Wingdings" pitchFamily="2" charset="2"/>
              <a:buChar char="§"/>
              <a:defRPr/>
            </a:pPr>
            <a:r>
              <a:rPr lang="en-US" sz="1100" dirty="0">
                <a:solidFill>
                  <a:schemeClr val="tx1"/>
                </a:solidFill>
              </a:rPr>
              <a:t>Market makers in 150+ securities</a:t>
            </a:r>
          </a:p>
          <a:p>
            <a:pPr marL="181224" indent="-181224">
              <a:spcAft>
                <a:spcPts val="600"/>
              </a:spcAft>
              <a:buFont typeface="Wingdings" pitchFamily="2" charset="2"/>
              <a:buChar char="§"/>
              <a:defRPr/>
            </a:pPr>
            <a:r>
              <a:rPr lang="en-US" sz="1100" dirty="0">
                <a:solidFill>
                  <a:schemeClr val="tx1"/>
                </a:solidFill>
              </a:rPr>
              <a:t>Active trading relationships with substantially all major institutional money managers</a:t>
            </a:r>
          </a:p>
          <a:p>
            <a:pPr marL="181224" indent="-181224">
              <a:spcAft>
                <a:spcPts val="600"/>
              </a:spcAft>
              <a:buFont typeface="Wingdings" pitchFamily="2" charset="2"/>
              <a:buChar char="§"/>
              <a:defRPr/>
            </a:pPr>
            <a:r>
              <a:rPr lang="en-US" sz="1100" dirty="0">
                <a:solidFill>
                  <a:schemeClr val="tx1"/>
                </a:solidFill>
              </a:rPr>
              <a:t>Large number of stock purchase programs</a:t>
            </a:r>
          </a:p>
          <a:p>
            <a:pPr marL="181224" indent="-181224">
              <a:spcAft>
                <a:spcPts val="600"/>
              </a:spcAft>
              <a:buFont typeface="Wingdings" pitchFamily="2" charset="2"/>
              <a:buChar char="§"/>
              <a:defRPr/>
            </a:pPr>
            <a:r>
              <a:rPr lang="en-US" sz="1100" dirty="0">
                <a:solidFill>
                  <a:schemeClr val="tx1"/>
                </a:solidFill>
              </a:rPr>
              <a:t>Repurchased nearly $1 billion</a:t>
            </a:r>
            <a:r>
              <a:rPr lang="en-US" sz="1100" b="1" dirty="0">
                <a:solidFill>
                  <a:schemeClr val="tx1"/>
                </a:solidFill>
              </a:rPr>
              <a:t> </a:t>
            </a:r>
            <a:r>
              <a:rPr lang="en-US" sz="1100" dirty="0">
                <a:solidFill>
                  <a:schemeClr val="tx1"/>
                </a:solidFill>
              </a:rPr>
              <a:t>of stock for corporate clients since 2010</a:t>
            </a:r>
          </a:p>
        </p:txBody>
      </p:sp>
      <p:sp>
        <p:nvSpPr>
          <p:cNvPr id="105" name="Rectangle 104"/>
          <p:cNvSpPr/>
          <p:nvPr/>
        </p:nvSpPr>
        <p:spPr>
          <a:xfrm>
            <a:off x="6792914" y="1714501"/>
            <a:ext cx="1944687" cy="3530600"/>
          </a:xfrm>
          <a:prstGeom prst="rect">
            <a:avLst/>
          </a:prstGeom>
          <a:solidFill>
            <a:schemeClr val="bg1">
              <a:lumMod val="95000"/>
              <a:alpha val="85000"/>
            </a:schemeClr>
          </a:solidFill>
          <a:ln w="12700">
            <a:solidFill>
              <a:schemeClr val="bg1">
                <a:lumMod val="6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652" tIns="48327" rIns="96652" bIns="48327"/>
          <a:lstStyle/>
          <a:p>
            <a:pPr>
              <a:defRPr/>
            </a:pPr>
            <a:endParaRPr lang="en-US" sz="800" dirty="0">
              <a:solidFill>
                <a:schemeClr val="tx1"/>
              </a:solidFill>
            </a:endParaRPr>
          </a:p>
          <a:p>
            <a:pPr algn="ctr">
              <a:spcAft>
                <a:spcPts val="1903"/>
              </a:spcAft>
              <a:defRPr/>
            </a:pPr>
            <a:r>
              <a:rPr lang="en-US" sz="1300" b="1" dirty="0">
                <a:solidFill>
                  <a:srgbClr val="2F3A57"/>
                </a:solidFill>
              </a:rPr>
              <a:t>Asset Management</a:t>
            </a:r>
          </a:p>
          <a:p>
            <a:pPr marL="181224" indent="-181224">
              <a:spcAft>
                <a:spcPts val="600"/>
              </a:spcAft>
              <a:buFont typeface="Wingdings" pitchFamily="2" charset="2"/>
              <a:buChar char="§"/>
              <a:defRPr/>
            </a:pPr>
            <a:r>
              <a:rPr lang="en-US" sz="1100" dirty="0">
                <a:solidFill>
                  <a:schemeClr val="tx1"/>
                </a:solidFill>
              </a:rPr>
              <a:t>In 2014 launched affiliated investment advisor</a:t>
            </a:r>
          </a:p>
          <a:p>
            <a:pPr marL="181224" indent="-181224">
              <a:spcAft>
                <a:spcPts val="600"/>
              </a:spcAft>
              <a:buFont typeface="Wingdings" pitchFamily="2" charset="2"/>
              <a:buChar char="§"/>
              <a:defRPr/>
            </a:pPr>
            <a:r>
              <a:rPr lang="en-US" sz="1100" dirty="0">
                <a:solidFill>
                  <a:schemeClr val="tx1"/>
                </a:solidFill>
              </a:rPr>
              <a:t>Leverages firm’s outstanding research track record</a:t>
            </a:r>
          </a:p>
          <a:p>
            <a:pPr marL="181224" indent="-181224">
              <a:spcAft>
                <a:spcPts val="600"/>
              </a:spcAft>
              <a:buFont typeface="Wingdings" pitchFamily="2" charset="2"/>
              <a:buChar char="§"/>
              <a:defRPr/>
            </a:pPr>
            <a:r>
              <a:rPr lang="en-US" sz="1100" dirty="0">
                <a:solidFill>
                  <a:schemeClr val="tx1"/>
                </a:solidFill>
              </a:rPr>
              <a:t>Seasoned portfolio managers with track record of success</a:t>
            </a:r>
          </a:p>
          <a:p>
            <a:pPr marL="181224" indent="-181224">
              <a:spcAft>
                <a:spcPts val="600"/>
              </a:spcAft>
              <a:buFont typeface="Wingdings" pitchFamily="2" charset="2"/>
              <a:buChar char="§"/>
              <a:defRPr/>
            </a:pPr>
            <a:r>
              <a:rPr lang="en-US" sz="1100" dirty="0">
                <a:solidFill>
                  <a:schemeClr val="tx1"/>
                </a:solidFill>
              </a:rPr>
              <a:t>Significant pipeline of investment products </a:t>
            </a:r>
          </a:p>
          <a:p>
            <a:pPr marL="181224" indent="-181224">
              <a:spcAft>
                <a:spcPts val="600"/>
              </a:spcAft>
              <a:buFont typeface="Wingdings" pitchFamily="2" charset="2"/>
              <a:buChar char="§"/>
              <a:defRPr/>
            </a:pPr>
            <a:endParaRPr lang="en-US" sz="1100" dirty="0">
              <a:solidFill>
                <a:schemeClr val="tx1"/>
              </a:solidFill>
            </a:endParaRPr>
          </a:p>
        </p:txBody>
      </p:sp>
    </p:spTree>
    <p:extLst>
      <p:ext uri="{BB962C8B-B14F-4D97-AF65-F5344CB8AC3E}">
        <p14:creationId xmlns:p14="http://schemas.microsoft.com/office/powerpoint/2010/main" val="224547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Great American Group Overview</a:t>
            </a:r>
            <a:endParaRPr lang="en-US" dirty="0"/>
          </a:p>
        </p:txBody>
      </p:sp>
      <p:sp>
        <p:nvSpPr>
          <p:cNvPr id="12" name="TextBox 11"/>
          <p:cNvSpPr txBox="1"/>
          <p:nvPr/>
        </p:nvSpPr>
        <p:spPr>
          <a:xfrm>
            <a:off x="8605126" y="6010275"/>
            <a:ext cx="15645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900" dirty="0" smtClean="0">
                <a:solidFill>
                  <a:srgbClr val="7B7F80"/>
                </a:solidFill>
                <a:latin typeface="Arial" pitchFamily="34" charset="0"/>
                <a:cs typeface="Arial" pitchFamily="34" charset="0"/>
              </a:rPr>
              <a:t>4</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
        <p:nvSpPr>
          <p:cNvPr id="20" name="Rectangle 19"/>
          <p:cNvSpPr/>
          <p:nvPr/>
        </p:nvSpPr>
        <p:spPr>
          <a:xfrm>
            <a:off x="366714" y="1562696"/>
            <a:ext cx="2019072" cy="3807023"/>
          </a:xfrm>
          <a:prstGeom prst="rect">
            <a:avLst/>
          </a:prstGeom>
          <a:solidFill>
            <a:schemeClr val="bg1">
              <a:lumMod val="95000"/>
              <a:alpha val="85000"/>
            </a:schemeClr>
          </a:solidFill>
          <a:ln w="12700">
            <a:solidFill>
              <a:schemeClr val="bg1">
                <a:lumMod val="6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652" tIns="48327" rIns="96652" bIns="48327"/>
          <a:lstStyle/>
          <a:p>
            <a:pPr>
              <a:defRPr/>
            </a:pPr>
            <a:endParaRPr lang="en-US" sz="800" dirty="0">
              <a:solidFill>
                <a:schemeClr val="tx1"/>
              </a:solidFill>
            </a:endParaRPr>
          </a:p>
          <a:p>
            <a:pPr algn="ctr">
              <a:defRPr/>
            </a:pPr>
            <a:r>
              <a:rPr lang="en-US" sz="1300" b="1" dirty="0">
                <a:solidFill>
                  <a:srgbClr val="2F3A57"/>
                </a:solidFill>
              </a:rPr>
              <a:t>Appraisal</a:t>
            </a:r>
          </a:p>
          <a:p>
            <a:pPr algn="ctr">
              <a:spcAft>
                <a:spcPts val="1903"/>
              </a:spcAft>
              <a:defRPr/>
            </a:pPr>
            <a:r>
              <a:rPr lang="en-US" sz="1300" b="1" dirty="0">
                <a:solidFill>
                  <a:srgbClr val="2F3A57"/>
                </a:solidFill>
              </a:rPr>
              <a:t>Services</a:t>
            </a:r>
            <a:endParaRPr lang="en-US" sz="1300" b="1" dirty="0">
              <a:solidFill>
                <a:schemeClr val="accent1">
                  <a:lumMod val="75000"/>
                </a:schemeClr>
              </a:solidFill>
            </a:endParaRPr>
          </a:p>
          <a:p>
            <a:pPr marL="181224" indent="-181224">
              <a:spcAft>
                <a:spcPts val="600"/>
              </a:spcAft>
              <a:buFont typeface="Wingdings" pitchFamily="2" charset="2"/>
              <a:buChar char="§"/>
              <a:defRPr/>
            </a:pPr>
            <a:r>
              <a:rPr lang="en-US" sz="1100" dirty="0">
                <a:solidFill>
                  <a:schemeClr val="tx1"/>
                </a:solidFill>
              </a:rPr>
              <a:t>Inventory and Machinery &amp; Equipment valuations for asset based lending purposes</a:t>
            </a:r>
          </a:p>
          <a:p>
            <a:pPr marL="181224" indent="-181224">
              <a:spcAft>
                <a:spcPts val="600"/>
              </a:spcAft>
              <a:buFont typeface="Wingdings" pitchFamily="2" charset="2"/>
              <a:buChar char="§"/>
              <a:defRPr/>
            </a:pPr>
            <a:r>
              <a:rPr lang="en-US" sz="1100" dirty="0">
                <a:solidFill>
                  <a:schemeClr val="tx1"/>
                </a:solidFill>
              </a:rPr>
              <a:t>Inventory appraisal presence  across retail, manufacturing, pharmaceutical and many more industries</a:t>
            </a:r>
          </a:p>
          <a:p>
            <a:pPr marL="181224" indent="-181224">
              <a:spcAft>
                <a:spcPts val="600"/>
              </a:spcAft>
              <a:buFont typeface="Wingdings" pitchFamily="2" charset="2"/>
              <a:buChar char="§"/>
              <a:defRPr/>
            </a:pPr>
            <a:r>
              <a:rPr lang="en-US" sz="1100" dirty="0">
                <a:solidFill>
                  <a:schemeClr val="tx1"/>
                </a:solidFill>
              </a:rPr>
              <a:t>The leading lending valuation provider for the energy industry</a:t>
            </a:r>
          </a:p>
          <a:p>
            <a:pPr marL="181224" indent="-181224">
              <a:spcAft>
                <a:spcPts val="600"/>
              </a:spcAft>
              <a:buFont typeface="Wingdings" pitchFamily="2" charset="2"/>
              <a:buChar char="§"/>
              <a:defRPr/>
            </a:pPr>
            <a:r>
              <a:rPr lang="en-US" sz="1100" dirty="0">
                <a:solidFill>
                  <a:schemeClr val="tx1"/>
                </a:solidFill>
              </a:rPr>
              <a:t>Reviewed over $130 billion in assets over last two years</a:t>
            </a:r>
          </a:p>
        </p:txBody>
      </p:sp>
      <p:sp>
        <p:nvSpPr>
          <p:cNvPr id="21" name="Rectangle 20"/>
          <p:cNvSpPr/>
          <p:nvPr/>
        </p:nvSpPr>
        <p:spPr>
          <a:xfrm>
            <a:off x="2508779" y="1562696"/>
            <a:ext cx="2008792" cy="3807023"/>
          </a:xfrm>
          <a:prstGeom prst="rect">
            <a:avLst/>
          </a:prstGeom>
          <a:solidFill>
            <a:schemeClr val="bg1">
              <a:lumMod val="95000"/>
              <a:alpha val="85000"/>
            </a:schemeClr>
          </a:solidFill>
          <a:ln w="12700">
            <a:solidFill>
              <a:schemeClr val="bg1">
                <a:lumMod val="6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652" tIns="48327" rIns="96652" bIns="48327"/>
          <a:lstStyle/>
          <a:p>
            <a:pPr>
              <a:defRPr/>
            </a:pPr>
            <a:endParaRPr lang="en-US" sz="800" dirty="0">
              <a:solidFill>
                <a:schemeClr val="tx1"/>
              </a:solidFill>
            </a:endParaRPr>
          </a:p>
          <a:p>
            <a:pPr algn="ctr">
              <a:spcAft>
                <a:spcPts val="1903"/>
              </a:spcAft>
              <a:defRPr/>
            </a:pPr>
            <a:r>
              <a:rPr lang="en-US" sz="1300" b="1" dirty="0">
                <a:solidFill>
                  <a:srgbClr val="2F3A57"/>
                </a:solidFill>
              </a:rPr>
              <a:t>Corporate Valuation Services</a:t>
            </a:r>
          </a:p>
          <a:p>
            <a:pPr marL="181224" indent="-181224">
              <a:spcAft>
                <a:spcPts val="600"/>
              </a:spcAft>
              <a:buFont typeface="Wingdings" pitchFamily="2" charset="2"/>
              <a:buChar char="§"/>
              <a:defRPr/>
            </a:pPr>
            <a:r>
              <a:rPr lang="en-US" sz="1100" dirty="0">
                <a:solidFill>
                  <a:schemeClr val="tx1"/>
                </a:solidFill>
              </a:rPr>
              <a:t>Experts in the valuation of business interests, tangible assets, intellectual property and other intangible assets, and equity instruments </a:t>
            </a:r>
          </a:p>
          <a:p>
            <a:pPr marL="181224" indent="-181224">
              <a:spcAft>
                <a:spcPts val="600"/>
              </a:spcAft>
              <a:buFont typeface="Wingdings" pitchFamily="2" charset="2"/>
              <a:buChar char="§"/>
              <a:defRPr/>
            </a:pPr>
            <a:r>
              <a:rPr lang="en-US" sz="1100" dirty="0">
                <a:solidFill>
                  <a:schemeClr val="tx1"/>
                </a:solidFill>
              </a:rPr>
              <a:t>Provide transactional and on going valuations for corporate financial reporting and tax planning needs</a:t>
            </a:r>
          </a:p>
          <a:p>
            <a:pPr marL="181224" indent="-181224">
              <a:spcAft>
                <a:spcPts val="600"/>
              </a:spcAft>
              <a:buFont typeface="Wingdings" pitchFamily="2" charset="2"/>
              <a:buChar char="§"/>
              <a:defRPr/>
            </a:pPr>
            <a:r>
              <a:rPr lang="en-US" sz="1100" dirty="0">
                <a:solidFill>
                  <a:schemeClr val="tx1"/>
                </a:solidFill>
              </a:rPr>
              <a:t>Has become the sole financial reporting provider for multiple sponsors</a:t>
            </a:r>
          </a:p>
        </p:txBody>
      </p:sp>
      <p:sp>
        <p:nvSpPr>
          <p:cNvPr id="22" name="Rectangle 21"/>
          <p:cNvSpPr/>
          <p:nvPr/>
        </p:nvSpPr>
        <p:spPr>
          <a:xfrm>
            <a:off x="4604280" y="1562696"/>
            <a:ext cx="2108577" cy="3815954"/>
          </a:xfrm>
          <a:prstGeom prst="rect">
            <a:avLst/>
          </a:prstGeom>
          <a:solidFill>
            <a:schemeClr val="bg1">
              <a:lumMod val="95000"/>
              <a:alpha val="85000"/>
            </a:schemeClr>
          </a:solidFill>
          <a:ln w="12700">
            <a:solidFill>
              <a:schemeClr val="bg1">
                <a:lumMod val="6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652" tIns="48327" rIns="96652" bIns="48327"/>
          <a:lstStyle/>
          <a:p>
            <a:pPr>
              <a:defRPr/>
            </a:pPr>
            <a:endParaRPr lang="en-US" sz="800" dirty="0">
              <a:solidFill>
                <a:schemeClr val="tx1"/>
              </a:solidFill>
            </a:endParaRPr>
          </a:p>
          <a:p>
            <a:pPr algn="ctr">
              <a:spcAft>
                <a:spcPts val="1903"/>
              </a:spcAft>
              <a:defRPr/>
            </a:pPr>
            <a:r>
              <a:rPr lang="en-US" sz="1300" b="1" dirty="0">
                <a:solidFill>
                  <a:srgbClr val="2F3A57"/>
                </a:solidFill>
              </a:rPr>
              <a:t>Asset Disposition Services</a:t>
            </a:r>
          </a:p>
          <a:p>
            <a:pPr marL="181224" indent="-181224">
              <a:spcAft>
                <a:spcPts val="600"/>
              </a:spcAft>
              <a:buFont typeface="Wingdings" pitchFamily="2" charset="2"/>
              <a:buChar char="§"/>
              <a:defRPr/>
            </a:pPr>
            <a:r>
              <a:rPr lang="en-US" sz="1100" dirty="0">
                <a:solidFill>
                  <a:schemeClr val="tx1"/>
                </a:solidFill>
              </a:rPr>
              <a:t>More than 40 years of experience helping our clients dispose and realize immediate returns from underperforming assets</a:t>
            </a:r>
          </a:p>
          <a:p>
            <a:pPr marL="181224" indent="-181224">
              <a:spcAft>
                <a:spcPts val="600"/>
              </a:spcAft>
              <a:buFont typeface="Wingdings" pitchFamily="2" charset="2"/>
              <a:buChar char="§"/>
              <a:defRPr/>
            </a:pPr>
            <a:r>
              <a:rPr lang="en-US" sz="1100" dirty="0">
                <a:solidFill>
                  <a:schemeClr val="tx1"/>
                </a:solidFill>
              </a:rPr>
              <a:t>We understand that or any large-scale disposition timely results are a priority</a:t>
            </a:r>
          </a:p>
          <a:p>
            <a:pPr marL="181224" indent="-181224">
              <a:spcAft>
                <a:spcPts val="600"/>
              </a:spcAft>
              <a:buFont typeface="Wingdings" pitchFamily="2" charset="2"/>
              <a:buChar char="§"/>
              <a:defRPr/>
            </a:pPr>
            <a:r>
              <a:rPr lang="en-US" sz="1100" dirty="0">
                <a:solidFill>
                  <a:schemeClr val="tx1"/>
                </a:solidFill>
              </a:rPr>
              <a:t>Great American has a team of approximately 175 retail field consultants available to support any size project</a:t>
            </a:r>
          </a:p>
        </p:txBody>
      </p:sp>
      <p:cxnSp>
        <p:nvCxnSpPr>
          <p:cNvPr id="24" name="Straight Connector 18"/>
          <p:cNvCxnSpPr>
            <a:cxnSpLocks noChangeShapeType="1"/>
          </p:cNvCxnSpPr>
          <p:nvPr/>
        </p:nvCxnSpPr>
        <p:spPr bwMode="auto">
          <a:xfrm>
            <a:off x="516096" y="2147888"/>
            <a:ext cx="1645920" cy="0"/>
          </a:xfrm>
          <a:prstGeom prst="line">
            <a:avLst/>
          </a:prstGeom>
          <a:noFill/>
          <a:ln w="15875" algn="ctr">
            <a:solidFill>
              <a:srgbClr val="003366"/>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5" name="Straight Connector 18"/>
          <p:cNvCxnSpPr>
            <a:cxnSpLocks noChangeShapeType="1"/>
          </p:cNvCxnSpPr>
          <p:nvPr/>
        </p:nvCxnSpPr>
        <p:spPr bwMode="auto">
          <a:xfrm>
            <a:off x="2690215" y="2147888"/>
            <a:ext cx="1645920" cy="0"/>
          </a:xfrm>
          <a:prstGeom prst="line">
            <a:avLst/>
          </a:prstGeom>
          <a:noFill/>
          <a:ln w="15875" algn="ctr">
            <a:solidFill>
              <a:srgbClr val="003366"/>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26" name="Straight Connector 18"/>
          <p:cNvCxnSpPr>
            <a:cxnSpLocks noChangeShapeType="1"/>
          </p:cNvCxnSpPr>
          <p:nvPr/>
        </p:nvCxnSpPr>
        <p:spPr bwMode="auto">
          <a:xfrm>
            <a:off x="4835609" y="2147888"/>
            <a:ext cx="1645920" cy="0"/>
          </a:xfrm>
          <a:prstGeom prst="line">
            <a:avLst/>
          </a:prstGeom>
          <a:noFill/>
          <a:ln w="15875" algn="ctr">
            <a:solidFill>
              <a:srgbClr val="003366"/>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27" name="Rectangle 26"/>
          <p:cNvSpPr/>
          <p:nvPr/>
        </p:nvSpPr>
        <p:spPr>
          <a:xfrm>
            <a:off x="6792914" y="1562696"/>
            <a:ext cx="1944687" cy="3807023"/>
          </a:xfrm>
          <a:prstGeom prst="rect">
            <a:avLst/>
          </a:prstGeom>
          <a:solidFill>
            <a:schemeClr val="bg1">
              <a:lumMod val="95000"/>
              <a:alpha val="85000"/>
            </a:schemeClr>
          </a:solidFill>
          <a:ln w="12700">
            <a:solidFill>
              <a:schemeClr val="bg1">
                <a:lumMod val="6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652" tIns="48327" rIns="96652" bIns="48327"/>
          <a:lstStyle/>
          <a:p>
            <a:pPr>
              <a:defRPr/>
            </a:pPr>
            <a:endParaRPr lang="en-US" sz="800" dirty="0">
              <a:solidFill>
                <a:schemeClr val="tx1"/>
              </a:solidFill>
            </a:endParaRPr>
          </a:p>
          <a:p>
            <a:pPr algn="ctr">
              <a:spcBef>
                <a:spcPts val="757"/>
              </a:spcBef>
              <a:spcAft>
                <a:spcPts val="2376"/>
              </a:spcAft>
              <a:defRPr/>
            </a:pPr>
            <a:r>
              <a:rPr lang="en-US" sz="1300" b="1" dirty="0">
                <a:solidFill>
                  <a:srgbClr val="2F3A57"/>
                </a:solidFill>
              </a:rPr>
              <a:t>GA Capital</a:t>
            </a:r>
          </a:p>
          <a:p>
            <a:pPr marL="181224" indent="-181224">
              <a:spcAft>
                <a:spcPts val="600"/>
              </a:spcAft>
              <a:buFont typeface="Wingdings" pitchFamily="2" charset="2"/>
              <a:buChar char="§"/>
              <a:defRPr/>
            </a:pPr>
            <a:r>
              <a:rPr lang="en-US" sz="1100" dirty="0">
                <a:solidFill>
                  <a:schemeClr val="tx1"/>
                </a:solidFill>
              </a:rPr>
              <a:t>Loans range in size from $10 million to $150 million and are provided on a senior secured basis</a:t>
            </a:r>
          </a:p>
          <a:p>
            <a:pPr marL="181224" indent="-181224">
              <a:spcAft>
                <a:spcPts val="600"/>
              </a:spcAft>
              <a:buFont typeface="Wingdings" pitchFamily="2" charset="2"/>
              <a:buChar char="§"/>
              <a:defRPr/>
            </a:pPr>
            <a:r>
              <a:rPr lang="en-US" sz="1100" dirty="0">
                <a:solidFill>
                  <a:schemeClr val="tx1"/>
                </a:solidFill>
              </a:rPr>
              <a:t>Products include secured last-out first lien or second lien debt directly below senior facilities with strong rights and controls, as well as first lien senior secured revolvers selling at deep discounts</a:t>
            </a:r>
          </a:p>
          <a:p>
            <a:pPr marL="181224" indent="-181224">
              <a:spcAft>
                <a:spcPts val="600"/>
              </a:spcAft>
              <a:buFont typeface="Wingdings" pitchFamily="2" charset="2"/>
              <a:buChar char="§"/>
              <a:defRPr/>
            </a:pPr>
            <a:endParaRPr lang="en-US" sz="1100" dirty="0">
              <a:solidFill>
                <a:schemeClr val="tx1"/>
              </a:solidFill>
            </a:endParaRPr>
          </a:p>
        </p:txBody>
      </p:sp>
      <p:cxnSp>
        <p:nvCxnSpPr>
          <p:cNvPr id="30" name="Straight Connector 18"/>
          <p:cNvCxnSpPr>
            <a:cxnSpLocks noChangeShapeType="1"/>
          </p:cNvCxnSpPr>
          <p:nvPr/>
        </p:nvCxnSpPr>
        <p:spPr bwMode="auto">
          <a:xfrm>
            <a:off x="6970598" y="2147888"/>
            <a:ext cx="1645920" cy="0"/>
          </a:xfrm>
          <a:prstGeom prst="line">
            <a:avLst/>
          </a:prstGeom>
          <a:noFill/>
          <a:ln w="15875" algn="ctr">
            <a:solidFill>
              <a:srgbClr val="003366"/>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31" name="Rectangle 30"/>
          <p:cNvSpPr/>
          <p:nvPr/>
        </p:nvSpPr>
        <p:spPr>
          <a:xfrm>
            <a:off x="368424" y="835893"/>
            <a:ext cx="8438225" cy="524317"/>
          </a:xfrm>
          <a:prstGeom prst="rect">
            <a:avLst/>
          </a:prstGeom>
        </p:spPr>
        <p:txBody>
          <a:bodyPr wrap="square" lIns="91432" tIns="45716" rIns="91432" bIns="45716">
            <a:spAutoFit/>
          </a:bodyPr>
          <a:lstStyle/>
          <a:p>
            <a:r>
              <a:rPr lang="en-US" sz="1400" dirty="0"/>
              <a:t>Great American </a:t>
            </a:r>
            <a:r>
              <a:rPr lang="en-US" sz="1400" dirty="0" smtClean="0"/>
              <a:t>Group (GA) </a:t>
            </a:r>
            <a:r>
              <a:rPr lang="en-US" sz="1400" dirty="0"/>
              <a:t>is a leading provider of appraisal and valuation services, asset disposition and auction solutions and commercial lending solutions for an extensive array of companies. </a:t>
            </a:r>
          </a:p>
        </p:txBody>
      </p:sp>
    </p:spTree>
    <p:extLst>
      <p:ext uri="{BB962C8B-B14F-4D97-AF65-F5344CB8AC3E}">
        <p14:creationId xmlns:p14="http://schemas.microsoft.com/office/powerpoint/2010/main" val="389039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Bio</a:t>
            </a:r>
            <a:endParaRPr lang="en-US" dirty="0"/>
          </a:p>
        </p:txBody>
      </p:sp>
      <p:pic>
        <p:nvPicPr>
          <p:cNvPr id="5" name="Picture 2" descr="C:\Users\ddaitchman\Documents\Microsoft Folders\My Pictures\Office Photo - 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851542"/>
            <a:ext cx="1088330" cy="13241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custDataLst>
              <p:tags r:id="rId1"/>
            </p:custDataLst>
          </p:nvPr>
        </p:nvSpPr>
        <p:spPr bwMode="auto">
          <a:xfrm>
            <a:off x="254838" y="2346527"/>
            <a:ext cx="2428985" cy="4194995"/>
          </a:xfrm>
          <a:prstGeom prst="rect">
            <a:avLst/>
          </a:prstGeom>
          <a:noFill/>
          <a:ln w="9525">
            <a:noFill/>
            <a:miter lim="800000"/>
            <a:headEnd/>
            <a:tailEnd/>
          </a:ln>
        </p:spPr>
        <p:txBody>
          <a:bodyPr wrap="square">
            <a:spAutoFit/>
          </a:bodyPr>
          <a:lstStyle/>
          <a:p>
            <a:pPr>
              <a:lnSpc>
                <a:spcPct val="80000"/>
              </a:lnSpc>
              <a:spcBef>
                <a:spcPct val="20000"/>
              </a:spcBef>
              <a:buClr>
                <a:schemeClr val="accent2"/>
              </a:buClr>
              <a:buSzPct val="75000"/>
              <a:tabLst>
                <a:tab pos="296863" algn="l"/>
              </a:tabLst>
            </a:pPr>
            <a:r>
              <a:rPr kumimoji="1" lang="en-US" sz="1100" b="1" dirty="0" smtClean="0">
                <a:cs typeface="Times New Roman" pitchFamily="18" charset="0"/>
              </a:rPr>
              <a:t>Dan Daitchman, ASA</a:t>
            </a:r>
          </a:p>
          <a:p>
            <a:pPr>
              <a:lnSpc>
                <a:spcPct val="80000"/>
              </a:lnSpc>
              <a:spcBef>
                <a:spcPct val="20000"/>
              </a:spcBef>
              <a:buClr>
                <a:schemeClr val="accent2"/>
              </a:buClr>
              <a:buSzPct val="75000"/>
              <a:tabLst>
                <a:tab pos="296863" algn="l"/>
              </a:tabLst>
            </a:pPr>
            <a:r>
              <a:rPr kumimoji="1" lang="en-US" sz="900" dirty="0" smtClean="0">
                <a:cs typeface="Times New Roman" pitchFamily="18" charset="0"/>
              </a:rPr>
              <a:t>Manager</a:t>
            </a:r>
          </a:p>
          <a:p>
            <a:pPr>
              <a:lnSpc>
                <a:spcPct val="80000"/>
              </a:lnSpc>
              <a:spcBef>
                <a:spcPct val="20000"/>
              </a:spcBef>
              <a:buClr>
                <a:schemeClr val="accent2"/>
              </a:buClr>
              <a:buSzPct val="75000"/>
              <a:tabLst>
                <a:tab pos="296863" algn="l"/>
              </a:tabLst>
            </a:pPr>
            <a:r>
              <a:rPr kumimoji="1" lang="en-US" sz="900" dirty="0" smtClean="0">
                <a:cs typeface="Times New Roman" pitchFamily="18" charset="0"/>
              </a:rPr>
              <a:t>Corporate Valuation Services</a:t>
            </a:r>
          </a:p>
          <a:p>
            <a:pPr>
              <a:tabLst>
                <a:tab pos="296863" algn="l"/>
              </a:tabLst>
            </a:pPr>
            <a:r>
              <a:rPr kumimoji="1" lang="en-US" sz="900" dirty="0" smtClean="0">
                <a:cs typeface="Times New Roman" pitchFamily="18" charset="0"/>
              </a:rPr>
              <a:t>Great American Group</a:t>
            </a:r>
          </a:p>
          <a:p>
            <a:pPr>
              <a:tabLst>
                <a:tab pos="296863" algn="l"/>
              </a:tabLst>
            </a:pPr>
            <a:endParaRPr kumimoji="1" lang="en-US" sz="900" dirty="0" smtClean="0">
              <a:cs typeface="Times New Roman" pitchFamily="18" charset="0"/>
            </a:endParaRPr>
          </a:p>
          <a:p>
            <a:pPr>
              <a:tabLst>
                <a:tab pos="296863" algn="l"/>
              </a:tabLst>
            </a:pPr>
            <a:r>
              <a:rPr kumimoji="1" lang="en-US" sz="900" b="1" dirty="0" smtClean="0">
                <a:cs typeface="Times New Roman" pitchFamily="18" charset="0"/>
              </a:rPr>
              <a:t>Chicago Office</a:t>
            </a:r>
          </a:p>
          <a:p>
            <a:pPr defTabSz="511175">
              <a:tabLst>
                <a:tab pos="285750" algn="l"/>
              </a:tabLst>
            </a:pPr>
            <a:r>
              <a:rPr kumimoji="1" lang="en-US" sz="1000" b="1" dirty="0" smtClean="0">
                <a:cs typeface="Times New Roman" pitchFamily="18" charset="0"/>
              </a:rPr>
              <a:t>Direct</a:t>
            </a:r>
            <a:r>
              <a:rPr kumimoji="1" lang="en-US" sz="1000" dirty="0" smtClean="0">
                <a:cs typeface="Times New Roman" pitchFamily="18" charset="0"/>
              </a:rPr>
              <a:t>	(312) 777-7954</a:t>
            </a:r>
          </a:p>
          <a:p>
            <a:pPr defTabSz="511175">
              <a:tabLst>
                <a:tab pos="285750" algn="l"/>
              </a:tabLst>
            </a:pPr>
            <a:r>
              <a:rPr kumimoji="1" lang="en-US" sz="1000" b="1" dirty="0" smtClean="0">
                <a:cs typeface="Times New Roman" pitchFamily="18" charset="0"/>
              </a:rPr>
              <a:t>Mobile</a:t>
            </a:r>
            <a:r>
              <a:rPr kumimoji="1" lang="en-US" sz="1000" dirty="0" smtClean="0">
                <a:cs typeface="Times New Roman" pitchFamily="18" charset="0"/>
              </a:rPr>
              <a:t>	(312) 880-8250</a:t>
            </a:r>
            <a:br>
              <a:rPr kumimoji="1" lang="en-US" sz="1000" dirty="0" smtClean="0">
                <a:cs typeface="Times New Roman" pitchFamily="18" charset="0"/>
              </a:rPr>
            </a:br>
            <a:r>
              <a:rPr kumimoji="1" lang="en-US" sz="1000" b="1" dirty="0" smtClean="0">
                <a:cs typeface="Times New Roman" pitchFamily="18" charset="0"/>
              </a:rPr>
              <a:t>Email    </a:t>
            </a:r>
            <a:r>
              <a:rPr kumimoji="1" lang="en-US" sz="900" dirty="0" smtClean="0">
                <a:cs typeface="Times New Roman" pitchFamily="18" charset="0"/>
              </a:rPr>
              <a:t>ddaitchman@greatamerican.com</a:t>
            </a:r>
          </a:p>
          <a:p>
            <a:pPr defTabSz="511175">
              <a:tabLst>
                <a:tab pos="296863" algn="l"/>
              </a:tabLst>
            </a:pPr>
            <a:r>
              <a:rPr kumimoji="1" lang="en-US" sz="900" dirty="0" smtClean="0">
                <a:cs typeface="Times New Roman" pitchFamily="18" charset="0"/>
              </a:rPr>
              <a:t/>
            </a:r>
            <a:br>
              <a:rPr kumimoji="1" lang="en-US" sz="900" dirty="0" smtClean="0">
                <a:cs typeface="Times New Roman" pitchFamily="18" charset="0"/>
              </a:rPr>
            </a:br>
            <a:r>
              <a:rPr kumimoji="1" lang="en-US" sz="1000" b="1" dirty="0" smtClean="0">
                <a:cs typeface="Times New Roman" pitchFamily="18" charset="0"/>
              </a:rPr>
              <a:t>Main 	</a:t>
            </a:r>
            <a:r>
              <a:rPr kumimoji="1" lang="en-US" sz="1000" dirty="0" smtClean="0">
                <a:cs typeface="Times New Roman" pitchFamily="18" charset="0"/>
              </a:rPr>
              <a:t>(818) 884-3737</a:t>
            </a:r>
          </a:p>
          <a:p>
            <a:pPr defTabSz="511175">
              <a:tabLst>
                <a:tab pos="296863" algn="l"/>
              </a:tabLst>
            </a:pPr>
            <a:r>
              <a:rPr kumimoji="1" lang="en-US" sz="1000" b="1" dirty="0" smtClean="0">
                <a:cs typeface="Times New Roman" pitchFamily="18" charset="0"/>
              </a:rPr>
              <a:t>Fax		</a:t>
            </a:r>
            <a:r>
              <a:rPr kumimoji="1" lang="en-US" sz="1000" dirty="0" smtClean="0">
                <a:cs typeface="Times New Roman" pitchFamily="18" charset="0"/>
              </a:rPr>
              <a:t>(818) 746-9904</a:t>
            </a:r>
          </a:p>
          <a:p>
            <a:pPr defTabSz="511175">
              <a:tabLst>
                <a:tab pos="296863" algn="l"/>
              </a:tabLst>
            </a:pPr>
            <a:r>
              <a:rPr kumimoji="1" lang="en-US" sz="1000" b="1" dirty="0" smtClean="0">
                <a:cs typeface="Times New Roman" pitchFamily="18" charset="0"/>
              </a:rPr>
              <a:t>Web		</a:t>
            </a:r>
            <a:r>
              <a:rPr kumimoji="1" lang="en-US" sz="1000" dirty="0" smtClean="0">
                <a:cs typeface="Times New Roman" pitchFamily="18" charset="0"/>
              </a:rPr>
              <a:t>greatamerican.com</a:t>
            </a:r>
          </a:p>
          <a:p>
            <a:pPr>
              <a:tabLst>
                <a:tab pos="296863" algn="l"/>
              </a:tabLst>
            </a:pPr>
            <a:endParaRPr lang="en-US" sz="800" dirty="0">
              <a:cs typeface="Times New Roman" pitchFamily="18" charset="0"/>
            </a:endParaRPr>
          </a:p>
          <a:p>
            <a:pPr eaLnBrk="0" hangingPunct="0">
              <a:lnSpc>
                <a:spcPct val="80000"/>
              </a:lnSpc>
              <a:spcBef>
                <a:spcPct val="20000"/>
              </a:spcBef>
              <a:buClr>
                <a:schemeClr val="accent2"/>
              </a:buClr>
              <a:buSzPct val="75000"/>
              <a:tabLst>
                <a:tab pos="296863" algn="l"/>
              </a:tabLst>
            </a:pPr>
            <a:r>
              <a:rPr kumimoji="1" lang="en-US" sz="1050" b="1" dirty="0" smtClean="0">
                <a:solidFill>
                  <a:schemeClr val="accent6">
                    <a:lumMod val="10000"/>
                  </a:schemeClr>
                </a:solidFill>
                <a:cs typeface="Times New Roman" pitchFamily="18" charset="0"/>
              </a:rPr>
              <a:t>Education, Licenses &amp; Certifications</a:t>
            </a:r>
          </a:p>
          <a:p>
            <a:pPr eaLnBrk="0" hangingPunct="0">
              <a:lnSpc>
                <a:spcPct val="80000"/>
              </a:lnSpc>
              <a:spcBef>
                <a:spcPct val="20000"/>
              </a:spcBef>
              <a:buClr>
                <a:schemeClr val="accent2"/>
              </a:buClr>
              <a:buSzPct val="75000"/>
              <a:tabLst>
                <a:tab pos="296863" algn="l"/>
              </a:tabLst>
            </a:pPr>
            <a:endParaRPr kumimoji="1" lang="en-US" sz="1050" b="1" dirty="0" smtClean="0">
              <a:solidFill>
                <a:schemeClr val="accent6">
                  <a:lumMod val="10000"/>
                </a:schemeClr>
              </a:solidFill>
              <a:cs typeface="Times New Roman" pitchFamily="18" charset="0"/>
            </a:endParaRPr>
          </a:p>
          <a:p>
            <a:pPr marL="166688" lvl="2" indent="-166688">
              <a:lnSpc>
                <a:spcPct val="90000"/>
              </a:lnSpc>
              <a:buSzPct val="100000"/>
              <a:buFont typeface="Arial" pitchFamily="34" charset="0"/>
              <a:buChar char="•"/>
              <a:tabLst>
                <a:tab pos="296863" algn="l"/>
              </a:tabLst>
              <a:defRPr/>
            </a:pPr>
            <a:r>
              <a:rPr lang="en-US" altLang="ja-JP" sz="1000" dirty="0" smtClean="0">
                <a:solidFill>
                  <a:schemeClr val="accent6">
                    <a:lumMod val="10000"/>
                  </a:schemeClr>
                </a:solidFill>
                <a:cs typeface="Times New Roman" pitchFamily="18" charset="0"/>
              </a:rPr>
              <a:t>MBA, </a:t>
            </a:r>
            <a:r>
              <a:rPr lang="en-US" altLang="ja-JP" sz="1000" dirty="0">
                <a:solidFill>
                  <a:schemeClr val="accent6">
                    <a:lumMod val="10000"/>
                  </a:schemeClr>
                </a:solidFill>
                <a:cs typeface="Times New Roman" pitchFamily="18" charset="0"/>
              </a:rPr>
              <a:t>Finance </a:t>
            </a:r>
            <a:r>
              <a:rPr lang="en-US" altLang="ja-JP" sz="1000" dirty="0" smtClean="0">
                <a:solidFill>
                  <a:schemeClr val="accent6">
                    <a:lumMod val="10000"/>
                  </a:schemeClr>
                </a:solidFill>
                <a:cs typeface="Times New Roman" pitchFamily="18" charset="0"/>
              </a:rPr>
              <a:t>                           DePaul </a:t>
            </a:r>
            <a:r>
              <a:rPr lang="en-US" altLang="ja-JP" sz="1000" dirty="0">
                <a:solidFill>
                  <a:schemeClr val="accent6">
                    <a:lumMod val="10000"/>
                  </a:schemeClr>
                </a:solidFill>
                <a:cs typeface="Times New Roman" pitchFamily="18" charset="0"/>
              </a:rPr>
              <a:t>University</a:t>
            </a:r>
          </a:p>
          <a:p>
            <a:pPr marL="166688" lvl="2" indent="-166688">
              <a:lnSpc>
                <a:spcPct val="90000"/>
              </a:lnSpc>
              <a:buSzPct val="100000"/>
              <a:buFont typeface="Arial" pitchFamily="34" charset="0"/>
              <a:buChar char="•"/>
              <a:tabLst>
                <a:tab pos="296863" algn="l"/>
              </a:tabLst>
              <a:defRPr/>
            </a:pPr>
            <a:endParaRPr lang="en-US" altLang="ja-JP" sz="1000" dirty="0">
              <a:solidFill>
                <a:schemeClr val="accent6">
                  <a:lumMod val="10000"/>
                </a:schemeClr>
              </a:solidFill>
              <a:cs typeface="Times New Roman" pitchFamily="18" charset="0"/>
            </a:endParaRPr>
          </a:p>
          <a:p>
            <a:pPr marL="166688" lvl="2" indent="-166688">
              <a:lnSpc>
                <a:spcPct val="90000"/>
              </a:lnSpc>
              <a:buSzPct val="100000"/>
              <a:buFont typeface="Arial" pitchFamily="34" charset="0"/>
              <a:buChar char="•"/>
              <a:tabLst>
                <a:tab pos="296863" algn="l"/>
              </a:tabLst>
              <a:defRPr/>
            </a:pPr>
            <a:r>
              <a:rPr lang="en-US" altLang="ja-JP" sz="1000" dirty="0" smtClean="0">
                <a:solidFill>
                  <a:schemeClr val="accent6">
                    <a:lumMod val="10000"/>
                  </a:schemeClr>
                </a:solidFill>
                <a:cs typeface="Times New Roman" pitchFamily="18" charset="0"/>
              </a:rPr>
              <a:t>BS</a:t>
            </a:r>
            <a:r>
              <a:rPr lang="en-US" altLang="ja-JP" sz="1000" dirty="0">
                <a:solidFill>
                  <a:schemeClr val="accent6">
                    <a:lumMod val="10000"/>
                  </a:schemeClr>
                </a:solidFill>
                <a:cs typeface="Times New Roman" pitchFamily="18" charset="0"/>
              </a:rPr>
              <a:t>, Finance and Real Estate  Marquette University</a:t>
            </a:r>
            <a:endParaRPr lang="en-US" altLang="ja-JP" sz="1000" dirty="0" smtClean="0">
              <a:solidFill>
                <a:schemeClr val="accent6">
                  <a:lumMod val="10000"/>
                </a:schemeClr>
              </a:solidFill>
              <a:cs typeface="Times New Roman" pitchFamily="18" charset="0"/>
            </a:endParaRPr>
          </a:p>
          <a:p>
            <a:pPr marL="166688" lvl="2" indent="-166688">
              <a:lnSpc>
                <a:spcPct val="90000"/>
              </a:lnSpc>
              <a:buSzPct val="100000"/>
              <a:buFont typeface="Arial" pitchFamily="34" charset="0"/>
              <a:buChar char="•"/>
              <a:tabLst>
                <a:tab pos="296863" algn="l"/>
              </a:tabLst>
              <a:defRPr/>
            </a:pPr>
            <a:endParaRPr lang="en-US" altLang="ja-JP" sz="1000" dirty="0" smtClean="0">
              <a:solidFill>
                <a:schemeClr val="accent6">
                  <a:lumMod val="10000"/>
                </a:schemeClr>
              </a:solidFill>
              <a:cs typeface="Times New Roman" pitchFamily="18" charset="0"/>
            </a:endParaRPr>
          </a:p>
          <a:p>
            <a:pPr marL="171450" lvl="2" indent="-171450">
              <a:lnSpc>
                <a:spcPct val="90000"/>
              </a:lnSpc>
              <a:buSzPct val="100000"/>
              <a:buFont typeface="Arial" panose="020B0604020202020204" pitchFamily="34" charset="0"/>
              <a:buChar char="•"/>
              <a:tabLst>
                <a:tab pos="296863" algn="l"/>
              </a:tabLst>
              <a:defRPr/>
            </a:pPr>
            <a:r>
              <a:rPr lang="en-US" altLang="ja-JP" sz="1000" dirty="0" smtClean="0">
                <a:solidFill>
                  <a:schemeClr val="accent6">
                    <a:lumMod val="10000"/>
                  </a:schemeClr>
                </a:solidFill>
                <a:cs typeface="Times New Roman" pitchFamily="18" charset="0"/>
              </a:rPr>
              <a:t>Accredited Senior Appraiser of the American Society of Appraisers, certified in business valuation</a:t>
            </a:r>
            <a:endParaRPr lang="en-US" altLang="ja-JP" sz="1000" dirty="0">
              <a:solidFill>
                <a:schemeClr val="accent6">
                  <a:lumMod val="10000"/>
                </a:schemeClr>
              </a:solidFill>
              <a:cs typeface="Times New Roman" pitchFamily="18" charset="0"/>
            </a:endParaRPr>
          </a:p>
          <a:p>
            <a:pPr marL="166688" lvl="2" indent="-166688">
              <a:lnSpc>
                <a:spcPct val="90000"/>
              </a:lnSpc>
              <a:buSzPct val="100000"/>
              <a:buFont typeface="Arial" pitchFamily="34" charset="0"/>
              <a:buChar char="•"/>
              <a:tabLst>
                <a:tab pos="296863" algn="l"/>
              </a:tabLst>
              <a:defRPr/>
            </a:pPr>
            <a:endParaRPr lang="en-US" altLang="ja-JP" sz="1000" dirty="0">
              <a:solidFill>
                <a:schemeClr val="accent6">
                  <a:lumMod val="10000"/>
                </a:schemeClr>
              </a:solidFill>
              <a:cs typeface="Times New Roman" pitchFamily="18" charset="0"/>
            </a:endParaRPr>
          </a:p>
          <a:p>
            <a:pPr marL="166688" lvl="2" indent="-166688">
              <a:lnSpc>
                <a:spcPct val="90000"/>
              </a:lnSpc>
              <a:buClr>
                <a:schemeClr val="accent2"/>
              </a:buClr>
              <a:buSzPct val="75000"/>
              <a:buFont typeface="Arial" pitchFamily="34" charset="0"/>
              <a:buChar char="•"/>
              <a:tabLst>
                <a:tab pos="296863" algn="l"/>
              </a:tabLst>
              <a:defRPr/>
            </a:pPr>
            <a:endParaRPr lang="en-US" altLang="ja-JP" sz="1100" dirty="0">
              <a:cs typeface="Times New Roman" pitchFamily="18" charset="0"/>
            </a:endParaRPr>
          </a:p>
        </p:txBody>
      </p:sp>
      <p:sp>
        <p:nvSpPr>
          <p:cNvPr id="8" name="TextBox 7"/>
          <p:cNvSpPr txBox="1"/>
          <p:nvPr/>
        </p:nvSpPr>
        <p:spPr>
          <a:xfrm>
            <a:off x="2905125" y="851542"/>
            <a:ext cx="4391025"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ja-JP" sz="1400" dirty="0">
                <a:cs typeface="Times New Roman" pitchFamily="18" charset="0"/>
              </a:rPr>
              <a:t>Dan is a Manager with Great American Group’s Corporate Valuation Services practice.</a:t>
            </a:r>
            <a:endParaRPr kumimoji="0" lang="en-US" sz="1400" b="0" i="0" u="none" strike="noStrike" cap="none" spc="0" normalizeH="0" baseline="0" dirty="0">
              <a:ln>
                <a:noFill/>
              </a:ln>
              <a:solidFill>
                <a:srgbClr val="000000"/>
              </a:solidFill>
              <a:effectLst/>
              <a:uFillTx/>
              <a:sym typeface="Trade Gothic Bold"/>
            </a:endParaRPr>
          </a:p>
        </p:txBody>
      </p:sp>
      <p:sp>
        <p:nvSpPr>
          <p:cNvPr id="9" name="TextBox 3"/>
          <p:cNvSpPr txBox="1">
            <a:spLocks noChangeArrowheads="1"/>
          </p:cNvSpPr>
          <p:nvPr/>
        </p:nvSpPr>
        <p:spPr bwMode="auto">
          <a:xfrm>
            <a:off x="2703443" y="1524672"/>
            <a:ext cx="6084296" cy="3096232"/>
          </a:xfrm>
          <a:prstGeom prst="rect">
            <a:avLst/>
          </a:prstGeom>
          <a:noFill/>
          <a:ln w="9525">
            <a:noFill/>
            <a:miter lim="800000"/>
            <a:headEnd/>
            <a:tailEnd/>
          </a:ln>
        </p:spPr>
        <p:txBody>
          <a:bodyPr wrap="square">
            <a:spAutoFit/>
          </a:bodyPr>
          <a:lstStyle/>
          <a:p>
            <a:pPr marL="166688" lvl="1" indent="-166688">
              <a:lnSpc>
                <a:spcPct val="80000"/>
              </a:lnSpc>
              <a:defRPr/>
            </a:pPr>
            <a:r>
              <a:rPr lang="en-US" sz="1200" b="1" dirty="0" smtClean="0">
                <a:solidFill>
                  <a:schemeClr val="accent6">
                    <a:lumMod val="10000"/>
                  </a:schemeClr>
                </a:solidFill>
                <a:cs typeface="Times New Roman" pitchFamily="18" charset="0"/>
              </a:rPr>
              <a:t>Professional </a:t>
            </a:r>
            <a:r>
              <a:rPr lang="en-US" sz="1200" b="1" dirty="0">
                <a:solidFill>
                  <a:schemeClr val="accent6">
                    <a:lumMod val="10000"/>
                  </a:schemeClr>
                </a:solidFill>
                <a:cs typeface="Times New Roman" pitchFamily="18" charset="0"/>
              </a:rPr>
              <a:t>and Industry </a:t>
            </a:r>
            <a:r>
              <a:rPr lang="en-US" sz="1200" b="1" dirty="0" smtClean="0">
                <a:solidFill>
                  <a:schemeClr val="accent6">
                    <a:lumMod val="10000"/>
                  </a:schemeClr>
                </a:solidFill>
                <a:cs typeface="Times New Roman" pitchFamily="18" charset="0"/>
              </a:rPr>
              <a:t>Experience</a:t>
            </a:r>
          </a:p>
          <a:p>
            <a:pPr marL="166688" lvl="1" indent="-166688">
              <a:lnSpc>
                <a:spcPct val="80000"/>
              </a:lnSpc>
              <a:defRPr/>
            </a:pPr>
            <a:endParaRPr lang="en-US" sz="1200" b="1" dirty="0">
              <a:solidFill>
                <a:schemeClr val="accent6">
                  <a:lumMod val="10000"/>
                </a:schemeClr>
              </a:solidFill>
              <a:cs typeface="Times New Roman" pitchFamily="18" charset="0"/>
            </a:endParaRPr>
          </a:p>
          <a:p>
            <a:pPr marL="403225" lvl="1" indent="-177800">
              <a:buFont typeface="Arial" pitchFamily="34" charset="0"/>
              <a:buChar char="•"/>
              <a:defRPr/>
            </a:pPr>
            <a:r>
              <a:rPr lang="en-US" sz="1100" dirty="0">
                <a:solidFill>
                  <a:srgbClr val="000000"/>
                </a:solidFill>
                <a:cs typeface="Times New Roman" pitchFamily="18" charset="0"/>
              </a:rPr>
              <a:t>Over </a:t>
            </a:r>
            <a:r>
              <a:rPr lang="en-US" sz="1100" dirty="0" smtClean="0">
                <a:solidFill>
                  <a:srgbClr val="000000"/>
                </a:solidFill>
                <a:cs typeface="Times New Roman" pitchFamily="18" charset="0"/>
              </a:rPr>
              <a:t>10 </a:t>
            </a:r>
            <a:r>
              <a:rPr lang="en-US" sz="1100" dirty="0">
                <a:solidFill>
                  <a:srgbClr val="000000"/>
                </a:solidFill>
                <a:cs typeface="Times New Roman" pitchFamily="18" charset="0"/>
              </a:rPr>
              <a:t>years of financial advisory and consulting experience helping clients resolve complex financial issues. </a:t>
            </a:r>
          </a:p>
          <a:p>
            <a:pPr marL="403225" lvl="1" indent="-177800">
              <a:buFont typeface="Arial" pitchFamily="34" charset="0"/>
              <a:buChar char="•"/>
              <a:defRPr/>
            </a:pPr>
            <a:endParaRPr lang="en-US" sz="1100" dirty="0">
              <a:solidFill>
                <a:srgbClr val="000000"/>
              </a:solidFill>
              <a:cs typeface="Times New Roman" pitchFamily="18" charset="0"/>
            </a:endParaRPr>
          </a:p>
          <a:p>
            <a:pPr marL="403225" lvl="1" indent="-177800">
              <a:buFont typeface="Arial" pitchFamily="34" charset="0"/>
              <a:buChar char="•"/>
              <a:defRPr/>
            </a:pPr>
            <a:r>
              <a:rPr lang="en-US" sz="1100" dirty="0">
                <a:solidFill>
                  <a:srgbClr val="000000"/>
                </a:solidFill>
                <a:cs typeface="Times New Roman" pitchFamily="18" charset="0"/>
              </a:rPr>
              <a:t>Dan specializes in transaction and financial advisory services related to enterprises, derivatives, and intangible assets.  These services are used for transaction financing, financial statement reporting, capital raising, litigation, bankruptcy, solvency opinions, and merger and acquisition advisory.</a:t>
            </a:r>
          </a:p>
          <a:p>
            <a:pPr marL="225425" lvl="1">
              <a:defRPr/>
            </a:pPr>
            <a:endParaRPr lang="en-US" sz="1100" dirty="0" smtClean="0">
              <a:solidFill>
                <a:srgbClr val="000000"/>
              </a:solidFill>
              <a:cs typeface="Times New Roman" pitchFamily="18" charset="0"/>
            </a:endParaRPr>
          </a:p>
          <a:p>
            <a:pPr marL="403225" lvl="1" indent="-177800">
              <a:buFont typeface="Arial" pitchFamily="34" charset="0"/>
              <a:buChar char="•"/>
              <a:defRPr/>
            </a:pPr>
            <a:r>
              <a:rPr lang="en-US" sz="1100" dirty="0" smtClean="0">
                <a:solidFill>
                  <a:srgbClr val="000000"/>
                </a:solidFill>
                <a:cs typeface="Times New Roman" pitchFamily="18" charset="0"/>
              </a:rPr>
              <a:t>Dan has </a:t>
            </a:r>
            <a:r>
              <a:rPr lang="en-US" sz="1100" dirty="0">
                <a:solidFill>
                  <a:srgbClr val="000000"/>
                </a:solidFill>
                <a:cs typeface="Times New Roman" pitchFamily="18" charset="0"/>
              </a:rPr>
              <a:t>served clients in a wide range of </a:t>
            </a:r>
            <a:r>
              <a:rPr lang="en-US" sz="1100" dirty="0" smtClean="0">
                <a:solidFill>
                  <a:srgbClr val="000000"/>
                </a:solidFill>
                <a:cs typeface="Times New Roman" pitchFamily="18" charset="0"/>
              </a:rPr>
              <a:t>industries including: </a:t>
            </a:r>
            <a:r>
              <a:rPr lang="en-US" sz="1100" dirty="0">
                <a:solidFill>
                  <a:srgbClr val="000000"/>
                </a:solidFill>
                <a:cs typeface="Times New Roman" pitchFamily="18" charset="0"/>
              </a:rPr>
              <a:t>energy, </a:t>
            </a:r>
            <a:r>
              <a:rPr lang="en-US" sz="1100" dirty="0" smtClean="0">
                <a:solidFill>
                  <a:srgbClr val="000000"/>
                </a:solidFill>
                <a:cs typeface="Times New Roman" pitchFamily="18" charset="0"/>
              </a:rPr>
              <a:t>financial services,  automotive, commodities, wholesale and retail distribution,</a:t>
            </a:r>
            <a:r>
              <a:rPr lang="en-US" sz="1100" dirty="0">
                <a:solidFill>
                  <a:srgbClr val="000000"/>
                </a:solidFill>
                <a:cs typeface="Times New Roman" pitchFamily="18" charset="0"/>
              </a:rPr>
              <a:t> media and </a:t>
            </a:r>
            <a:r>
              <a:rPr lang="en-US" sz="1100" dirty="0" smtClean="0">
                <a:solidFill>
                  <a:srgbClr val="000000"/>
                </a:solidFill>
                <a:cs typeface="Times New Roman" pitchFamily="18" charset="0"/>
              </a:rPr>
              <a:t>entertainment, healthcare, consumer products, </a:t>
            </a:r>
            <a:r>
              <a:rPr lang="en-US" sz="1100" dirty="0">
                <a:solidFill>
                  <a:srgbClr val="000000"/>
                </a:solidFill>
                <a:cs typeface="Times New Roman" pitchFamily="18" charset="0"/>
              </a:rPr>
              <a:t>professional </a:t>
            </a:r>
            <a:r>
              <a:rPr lang="en-US" sz="1100" dirty="0" smtClean="0">
                <a:solidFill>
                  <a:srgbClr val="000000"/>
                </a:solidFill>
                <a:cs typeface="Times New Roman" pitchFamily="18" charset="0"/>
              </a:rPr>
              <a:t>services, </a:t>
            </a:r>
            <a:r>
              <a:rPr lang="en-US" sz="1100" dirty="0">
                <a:solidFill>
                  <a:srgbClr val="000000"/>
                </a:solidFill>
                <a:cs typeface="Times New Roman" pitchFamily="18" charset="0"/>
              </a:rPr>
              <a:t>and private </a:t>
            </a:r>
            <a:r>
              <a:rPr lang="en-US" sz="1100" dirty="0" smtClean="0">
                <a:solidFill>
                  <a:srgbClr val="000000"/>
                </a:solidFill>
                <a:cs typeface="Times New Roman" pitchFamily="18" charset="0"/>
              </a:rPr>
              <a:t>equity.</a:t>
            </a:r>
          </a:p>
          <a:p>
            <a:pPr marL="403225" lvl="1" indent="-177800">
              <a:buFont typeface="Arial" pitchFamily="34" charset="0"/>
              <a:buChar char="•"/>
              <a:defRPr/>
            </a:pPr>
            <a:endParaRPr lang="en-US" sz="1100" dirty="0">
              <a:solidFill>
                <a:srgbClr val="000000"/>
              </a:solidFill>
              <a:cs typeface="Times New Roman" pitchFamily="18" charset="0"/>
            </a:endParaRPr>
          </a:p>
          <a:p>
            <a:pPr marL="403225" lvl="1" indent="-177800">
              <a:buFont typeface="Arial" pitchFamily="34" charset="0"/>
              <a:buChar char="•"/>
              <a:defRPr/>
            </a:pPr>
            <a:r>
              <a:rPr lang="en-US" sz="1100" dirty="0" smtClean="0">
                <a:solidFill>
                  <a:srgbClr val="000000"/>
                </a:solidFill>
                <a:cs typeface="Times New Roman" pitchFamily="18" charset="0"/>
              </a:rPr>
              <a:t>Prior to joining Great American Group, Dan was a project leader at Hilco Global. </a:t>
            </a:r>
            <a:r>
              <a:rPr lang="en-US" sz="1100" dirty="0">
                <a:solidFill>
                  <a:srgbClr val="000000"/>
                </a:solidFill>
                <a:cs typeface="Times New Roman" pitchFamily="18" charset="0"/>
              </a:rPr>
              <a:t>Prior to joining the Hilco Organization, Dan was an analyst in the Alternative Investment Products group at US </a:t>
            </a:r>
            <a:r>
              <a:rPr lang="en-US" sz="1100" dirty="0" smtClean="0">
                <a:solidFill>
                  <a:srgbClr val="000000"/>
                </a:solidFill>
                <a:cs typeface="Times New Roman" pitchFamily="18" charset="0"/>
              </a:rPr>
              <a:t>Bancorp.</a:t>
            </a:r>
          </a:p>
          <a:p>
            <a:pPr marL="225425" lvl="1">
              <a:defRPr/>
            </a:pPr>
            <a:endParaRPr lang="en-US" sz="1100" dirty="0">
              <a:solidFill>
                <a:schemeClr val="accent6">
                  <a:lumMod val="10000"/>
                </a:schemeClr>
              </a:solidFill>
              <a:cs typeface="Times New Roman" pitchFamily="18" charset="0"/>
            </a:endParaRPr>
          </a:p>
        </p:txBody>
      </p:sp>
      <p:sp>
        <p:nvSpPr>
          <p:cNvPr id="10" name="Rectangle 9"/>
          <p:cNvSpPr/>
          <p:nvPr/>
        </p:nvSpPr>
        <p:spPr>
          <a:xfrm>
            <a:off x="2834496" y="4456163"/>
            <a:ext cx="5937662" cy="148454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 name="TextBox 10"/>
          <p:cNvSpPr txBox="1">
            <a:spLocks noChangeArrowheads="1"/>
          </p:cNvSpPr>
          <p:nvPr/>
        </p:nvSpPr>
        <p:spPr bwMode="auto">
          <a:xfrm>
            <a:off x="2881986" y="4723238"/>
            <a:ext cx="2417983" cy="1463478"/>
          </a:xfrm>
          <a:prstGeom prst="rect">
            <a:avLst/>
          </a:prstGeom>
          <a:noFill/>
          <a:ln w="9525">
            <a:noFill/>
            <a:miter lim="800000"/>
            <a:headEnd/>
            <a:tailEnd/>
          </a:ln>
        </p:spPr>
        <p:txBody>
          <a:bodyPr wrap="square">
            <a:spAutoFit/>
          </a:bodyPr>
          <a:lstStyle/>
          <a:p>
            <a:pPr marL="179388" lvl="2" indent="-166688">
              <a:buFont typeface="Arial" pitchFamily="34" charset="0"/>
              <a:buChar char="•"/>
              <a:defRPr/>
            </a:pPr>
            <a:r>
              <a:rPr lang="en-US" altLang="ja-JP" sz="1100" dirty="0" smtClean="0">
                <a:cs typeface="Times New Roman" pitchFamily="18" charset="0"/>
              </a:rPr>
              <a:t>Blue Bunny</a:t>
            </a:r>
          </a:p>
          <a:p>
            <a:pPr marL="179388" lvl="2" indent="-166688">
              <a:buFont typeface="Arial" pitchFamily="34" charset="0"/>
              <a:buChar char="•"/>
              <a:defRPr/>
            </a:pPr>
            <a:r>
              <a:rPr lang="en-US" altLang="ja-JP" sz="1100" dirty="0" smtClean="0">
                <a:cs typeface="Times New Roman" pitchFamily="18" charset="0"/>
              </a:rPr>
              <a:t>Lakeview Farms</a:t>
            </a:r>
          </a:p>
          <a:p>
            <a:pPr marL="179388" lvl="2" indent="-166688">
              <a:buFont typeface="Arial" pitchFamily="34" charset="0"/>
              <a:buChar char="•"/>
              <a:defRPr/>
            </a:pPr>
            <a:r>
              <a:rPr lang="en-US" altLang="ja-JP" sz="1100" dirty="0" smtClean="0">
                <a:cs typeface="Times New Roman" pitchFamily="18" charset="0"/>
              </a:rPr>
              <a:t>J-W Power Company</a:t>
            </a:r>
          </a:p>
          <a:p>
            <a:pPr marL="179388" lvl="2" indent="-166688">
              <a:buFont typeface="Arial" pitchFamily="34" charset="0"/>
              <a:buChar char="•"/>
              <a:defRPr/>
            </a:pPr>
            <a:r>
              <a:rPr lang="en-US" altLang="ja-JP" sz="1100" dirty="0" smtClean="0">
                <a:cs typeface="Times New Roman" pitchFamily="18" charset="0"/>
              </a:rPr>
              <a:t>Alexander Wang</a:t>
            </a:r>
          </a:p>
          <a:p>
            <a:pPr marL="179388" lvl="2" indent="-166688">
              <a:buFont typeface="Arial" pitchFamily="34" charset="0"/>
              <a:buChar char="•"/>
              <a:defRPr/>
            </a:pPr>
            <a:r>
              <a:rPr lang="en-US" altLang="ja-JP" sz="1100" dirty="0" smtClean="0">
                <a:cs typeface="Times New Roman" pitchFamily="18" charset="0"/>
              </a:rPr>
              <a:t>Hamilton Beach</a:t>
            </a:r>
          </a:p>
          <a:p>
            <a:pPr marL="179388" lvl="2" indent="-166688">
              <a:buFont typeface="Arial" pitchFamily="34" charset="0"/>
              <a:buChar char="•"/>
              <a:defRPr/>
            </a:pPr>
            <a:r>
              <a:rPr lang="en-US" altLang="ja-JP" sz="1100" dirty="0" smtClean="0">
                <a:cs typeface="Times New Roman" pitchFamily="18" charset="0"/>
              </a:rPr>
              <a:t>Oscar de la Renta</a:t>
            </a:r>
          </a:p>
          <a:p>
            <a:pPr marL="179388" lvl="2" indent="-166688">
              <a:buFont typeface="Arial" pitchFamily="34" charset="0"/>
              <a:buChar char="•"/>
              <a:defRPr/>
            </a:pPr>
            <a:endParaRPr lang="en-US" altLang="ja-JP" sz="1100" dirty="0">
              <a:cs typeface="Times New Roman" pitchFamily="18" charset="0"/>
            </a:endParaRPr>
          </a:p>
          <a:p>
            <a:pPr marL="285750" lvl="1" indent="-285750">
              <a:lnSpc>
                <a:spcPct val="90000"/>
              </a:lnSpc>
              <a:spcBef>
                <a:spcPct val="20000"/>
              </a:spcBef>
              <a:buClr>
                <a:schemeClr val="accent2"/>
              </a:buClr>
              <a:buSzPct val="75000"/>
              <a:defRPr/>
            </a:pPr>
            <a:endParaRPr lang="en-US" altLang="ja-JP" sz="1100" b="1" dirty="0">
              <a:cs typeface="Times New Roman" pitchFamily="18" charset="0"/>
            </a:endParaRPr>
          </a:p>
        </p:txBody>
      </p:sp>
      <p:sp>
        <p:nvSpPr>
          <p:cNvPr id="12" name="Rectangle 11"/>
          <p:cNvSpPr/>
          <p:nvPr/>
        </p:nvSpPr>
        <p:spPr>
          <a:xfrm>
            <a:off x="2881986" y="4534009"/>
            <a:ext cx="1690013" cy="231154"/>
          </a:xfrm>
          <a:prstGeom prst="rect">
            <a:avLst/>
          </a:prstGeom>
        </p:spPr>
        <p:txBody>
          <a:bodyPr wrap="square">
            <a:spAutoFit/>
          </a:bodyPr>
          <a:lstStyle/>
          <a:p>
            <a:pPr marL="166688" lvl="1" indent="-166688">
              <a:lnSpc>
                <a:spcPct val="80000"/>
              </a:lnSpc>
              <a:defRPr/>
            </a:pPr>
            <a:r>
              <a:rPr lang="en-US" sz="1100" b="1" dirty="0" smtClean="0">
                <a:cs typeface="Times New Roman" pitchFamily="18" charset="0"/>
              </a:rPr>
              <a:t>Representative Clients</a:t>
            </a:r>
            <a:endParaRPr lang="en-US" sz="1100" b="1" dirty="0">
              <a:cs typeface="Times New Roman" pitchFamily="18" charset="0"/>
            </a:endParaRPr>
          </a:p>
        </p:txBody>
      </p:sp>
      <p:sp>
        <p:nvSpPr>
          <p:cNvPr id="13" name="TextBox 8"/>
          <p:cNvSpPr txBox="1">
            <a:spLocks noChangeArrowheads="1"/>
          </p:cNvSpPr>
          <p:nvPr/>
        </p:nvSpPr>
        <p:spPr bwMode="auto">
          <a:xfrm>
            <a:off x="5299969" y="4723236"/>
            <a:ext cx="2281016" cy="1277273"/>
          </a:xfrm>
          <a:prstGeom prst="rect">
            <a:avLst/>
          </a:prstGeom>
          <a:noFill/>
          <a:ln w="9525">
            <a:noFill/>
            <a:miter lim="800000"/>
            <a:headEnd/>
            <a:tailEnd/>
          </a:ln>
        </p:spPr>
        <p:txBody>
          <a:bodyPr wrap="square">
            <a:spAutoFit/>
          </a:bodyPr>
          <a:lstStyle/>
          <a:p>
            <a:pPr marL="179388" lvl="2" indent="-166688">
              <a:buFont typeface="Arial" pitchFamily="34" charset="0"/>
              <a:buChar char="•"/>
              <a:defRPr/>
            </a:pPr>
            <a:r>
              <a:rPr lang="en-US" altLang="ja-JP" sz="1100" dirty="0" smtClean="0">
                <a:cs typeface="Times New Roman" pitchFamily="18" charset="0"/>
              </a:rPr>
              <a:t>Big Red</a:t>
            </a:r>
          </a:p>
          <a:p>
            <a:pPr marL="179388" lvl="2" indent="-166688">
              <a:buFont typeface="Arial" pitchFamily="34" charset="0"/>
              <a:buChar char="•"/>
              <a:defRPr/>
            </a:pPr>
            <a:r>
              <a:rPr lang="en-US" altLang="ja-JP" sz="1100" dirty="0" smtClean="0">
                <a:cs typeface="Times New Roman" pitchFamily="18" charset="0"/>
              </a:rPr>
              <a:t>Stolichnaya</a:t>
            </a:r>
          </a:p>
          <a:p>
            <a:pPr marL="179388" lvl="2" indent="-166688">
              <a:buFont typeface="Arial" pitchFamily="34" charset="0"/>
              <a:buChar char="•"/>
              <a:defRPr/>
            </a:pPr>
            <a:r>
              <a:rPr lang="en-US" altLang="ja-JP" sz="1100" dirty="0" smtClean="0">
                <a:cs typeface="Times New Roman" pitchFamily="18" charset="0"/>
              </a:rPr>
              <a:t>Levi Strauss &amp; Co</a:t>
            </a:r>
          </a:p>
          <a:p>
            <a:pPr marL="179388" lvl="2" indent="-166688">
              <a:buFont typeface="Arial" pitchFamily="34" charset="0"/>
              <a:buChar char="•"/>
              <a:defRPr/>
            </a:pPr>
            <a:r>
              <a:rPr lang="en-US" altLang="ja-JP" sz="1100" dirty="0" smtClean="0">
                <a:cs typeface="Times New Roman" pitchFamily="18" charset="0"/>
              </a:rPr>
              <a:t>Pompeian</a:t>
            </a:r>
          </a:p>
          <a:p>
            <a:pPr marL="179388" lvl="2" indent="-166688">
              <a:buFont typeface="Arial" pitchFamily="34" charset="0"/>
              <a:buChar char="•"/>
              <a:defRPr/>
            </a:pPr>
            <a:r>
              <a:rPr lang="en-US" altLang="ja-JP" sz="1100" dirty="0">
                <a:cs typeface="Times New Roman" pitchFamily="18" charset="0"/>
              </a:rPr>
              <a:t>Don Sebastiani</a:t>
            </a:r>
          </a:p>
          <a:p>
            <a:pPr marL="179388" lvl="2" indent="-166688">
              <a:buFont typeface="Arial" pitchFamily="34" charset="0"/>
              <a:buChar char="•"/>
              <a:defRPr/>
            </a:pPr>
            <a:r>
              <a:rPr lang="en-US" altLang="ja-JP" sz="1100" dirty="0" smtClean="0">
                <a:cs typeface="Times New Roman" pitchFamily="18" charset="0"/>
              </a:rPr>
              <a:t>ION Geophysical Corporation</a:t>
            </a:r>
            <a:endParaRPr lang="en-US" altLang="ja-JP" sz="1100" dirty="0">
              <a:cs typeface="Times New Roman" pitchFamily="18" charset="0"/>
            </a:endParaRPr>
          </a:p>
          <a:p>
            <a:pPr marL="12700" lvl="2">
              <a:defRPr/>
            </a:pPr>
            <a:endParaRPr lang="en-US" altLang="ja-JP" sz="1100" dirty="0" smtClean="0">
              <a:cs typeface="Times New Roman" pitchFamily="18" charset="0"/>
            </a:endParaRPr>
          </a:p>
        </p:txBody>
      </p:sp>
      <p:sp>
        <p:nvSpPr>
          <p:cNvPr id="14" name="TextBox 13"/>
          <p:cNvSpPr txBox="1"/>
          <p:nvPr/>
        </p:nvSpPr>
        <p:spPr>
          <a:xfrm>
            <a:off x="8605126" y="6010275"/>
            <a:ext cx="15645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5</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369650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value a business?</a:t>
            </a:r>
            <a:endParaRPr lang="en-US" dirty="0"/>
          </a:p>
        </p:txBody>
      </p:sp>
      <p:sp>
        <p:nvSpPr>
          <p:cNvPr id="3" name="Text Placeholder 2"/>
          <p:cNvSpPr>
            <a:spLocks noGrp="1"/>
          </p:cNvSpPr>
          <p:nvPr>
            <p:ph type="body" sz="quarter" idx="10"/>
          </p:nvPr>
        </p:nvSpPr>
        <p:spPr/>
        <p:txBody>
          <a:bodyPr/>
          <a:lstStyle/>
          <a:p>
            <a:pPr>
              <a:buClr>
                <a:srgbClr val="7B7F80"/>
              </a:buClr>
            </a:pPr>
            <a:r>
              <a:rPr lang="en-US" dirty="0" smtClean="0">
                <a:solidFill>
                  <a:schemeClr val="tx1"/>
                </a:solidFill>
              </a:rPr>
              <a:t>Just like in real estate, the approaches are Cost, Income, and Market</a:t>
            </a:r>
          </a:p>
          <a:p>
            <a:pPr>
              <a:buClr>
                <a:srgbClr val="7B7F80"/>
              </a:buClr>
            </a:pPr>
            <a:r>
              <a:rPr lang="en-US" dirty="0" smtClean="0">
                <a:solidFill>
                  <a:schemeClr val="tx1"/>
                </a:solidFill>
              </a:rPr>
              <a:t>Cost approach is used the least, as it typically only applies in distressed and startup situations</a:t>
            </a:r>
          </a:p>
          <a:p>
            <a:pPr>
              <a:buClr>
                <a:srgbClr val="7B7F80"/>
              </a:buClr>
            </a:pPr>
            <a:r>
              <a:rPr lang="en-US" dirty="0" smtClean="0">
                <a:solidFill>
                  <a:schemeClr val="tx1"/>
                </a:solidFill>
              </a:rPr>
              <a:t>Real estate is the only other discipline where the income approach is a reliable indicator of value.  Rarely, if ever, used in Machinery &amp; Technical Specialties, Personal Property, Gems &amp; Jewelry, etc.</a:t>
            </a: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4" name="TextBox 3"/>
          <p:cNvSpPr txBox="1"/>
          <p:nvPr/>
        </p:nvSpPr>
        <p:spPr>
          <a:xfrm>
            <a:off x="8605126" y="6010275"/>
            <a:ext cx="15645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6</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13281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Approach</a:t>
            </a:r>
            <a:endParaRPr lang="en-US" dirty="0"/>
          </a:p>
        </p:txBody>
      </p:sp>
      <p:sp>
        <p:nvSpPr>
          <p:cNvPr id="3" name="Text Placeholder 2"/>
          <p:cNvSpPr>
            <a:spLocks noGrp="1"/>
          </p:cNvSpPr>
          <p:nvPr>
            <p:ph type="body" sz="quarter" idx="10"/>
          </p:nvPr>
        </p:nvSpPr>
        <p:spPr>
          <a:xfrm>
            <a:off x="363702" y="3333750"/>
            <a:ext cx="8397875" cy="2038351"/>
          </a:xfrm>
        </p:spPr>
        <p:txBody>
          <a:bodyPr/>
          <a:lstStyle/>
          <a:p>
            <a:pPr>
              <a:buClr>
                <a:srgbClr val="7B7F80"/>
              </a:buClr>
            </a:pPr>
            <a:r>
              <a:rPr lang="en-US" dirty="0" smtClean="0">
                <a:solidFill>
                  <a:schemeClr val="tx1"/>
                </a:solidFill>
              </a:rPr>
              <a:t>Simply put, it’s the present value of the sum of all future cash flows of the business.  Most commonly called the Discounted Cash Flow (DCF) method.</a:t>
            </a:r>
          </a:p>
          <a:p>
            <a:pPr>
              <a:buClr>
                <a:srgbClr val="7B7F80"/>
              </a:buClr>
            </a:pPr>
            <a:r>
              <a:rPr lang="en-US" dirty="0" smtClean="0">
                <a:solidFill>
                  <a:schemeClr val="tx1"/>
                </a:solidFill>
              </a:rPr>
              <a:t>Three key inputs: Cash flows, rate of return, and time</a:t>
            </a:r>
          </a:p>
          <a:p>
            <a:pPr>
              <a:buClr>
                <a:srgbClr val="7B7F80"/>
              </a:buClr>
            </a:pPr>
            <a:r>
              <a:rPr lang="en-US" dirty="0" smtClean="0">
                <a:solidFill>
                  <a:schemeClr val="tx1"/>
                </a:solidFill>
              </a:rPr>
              <a:t>Whereas real estate often involves the capitalization of a single cash flow into perpetuity, the cash flows of a business can often be more volatile.</a:t>
            </a: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2" y="1143000"/>
            <a:ext cx="48672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605126" y="6010275"/>
            <a:ext cx="15645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7</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spTree>
    <p:extLst>
      <p:ext uri="{BB962C8B-B14F-4D97-AF65-F5344CB8AC3E}">
        <p14:creationId xmlns:p14="http://schemas.microsoft.com/office/powerpoint/2010/main" val="13281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Approach</a:t>
            </a:r>
            <a:endParaRPr lang="en-US" dirty="0"/>
          </a:p>
        </p:txBody>
      </p:sp>
      <p:sp>
        <p:nvSpPr>
          <p:cNvPr id="3" name="Text Placeholder 2"/>
          <p:cNvSpPr>
            <a:spLocks noGrp="1"/>
          </p:cNvSpPr>
          <p:nvPr>
            <p:ph type="body" sz="quarter" idx="10"/>
          </p:nvPr>
        </p:nvSpPr>
        <p:spPr>
          <a:xfrm>
            <a:off x="363702" y="3333749"/>
            <a:ext cx="8397875" cy="2333625"/>
          </a:xfrm>
        </p:spPr>
        <p:txBody>
          <a:bodyPr/>
          <a:lstStyle/>
          <a:p>
            <a:pPr>
              <a:buClr>
                <a:srgbClr val="7B7F80"/>
              </a:buClr>
            </a:pPr>
            <a:r>
              <a:rPr lang="en-US" dirty="0" smtClean="0">
                <a:solidFill>
                  <a:schemeClr val="tx1"/>
                </a:solidFill>
              </a:rPr>
              <a:t>In a real estate context, the formula is a little simpler because the cash flows are more stable.</a:t>
            </a:r>
          </a:p>
          <a:p>
            <a:pPr>
              <a:buClr>
                <a:srgbClr val="7B7F80"/>
              </a:buClr>
            </a:pPr>
            <a:r>
              <a:rPr lang="en-US" dirty="0" smtClean="0">
                <a:solidFill>
                  <a:schemeClr val="tx1"/>
                </a:solidFill>
              </a:rPr>
              <a:t>This approach is used in nearly every DCF analysis, at the point where the cash flows have stabilized (typically 5-10 years into the future).</a:t>
            </a:r>
          </a:p>
          <a:p>
            <a:pPr>
              <a:buClr>
                <a:srgbClr val="7B7F80"/>
              </a:buClr>
            </a:pPr>
            <a:r>
              <a:rPr lang="en-US" dirty="0" smtClean="0">
                <a:solidFill>
                  <a:schemeClr val="tx1"/>
                </a:solidFill>
              </a:rPr>
              <a:t>Can be used based on “latest 12 months” (LTM) financial data if the recent historical and future cash flows are relatively stable and predictable (ex. utilities, consumer staples).</a:t>
            </a:r>
          </a:p>
          <a:p>
            <a:pPr marL="0" indent="0">
              <a:buClr>
                <a:srgbClr val="7B7F80"/>
              </a:buClr>
              <a:buNone/>
            </a:pPr>
            <a:endParaRPr lang="en-US" dirty="0" smtClean="0">
              <a:solidFill>
                <a:srgbClr val="7B7F80"/>
              </a:solidFill>
            </a:endParaRPr>
          </a:p>
          <a:p>
            <a:pPr marL="0" indent="0">
              <a:buNone/>
            </a:pPr>
            <a:endParaRPr lang="en-US" dirty="0" smtClean="0"/>
          </a:p>
          <a:p>
            <a:endParaRPr lang="en-US" dirty="0"/>
          </a:p>
        </p:txBody>
      </p:sp>
      <p:sp>
        <p:nvSpPr>
          <p:cNvPr id="5" name="TextBox 4"/>
          <p:cNvSpPr txBox="1"/>
          <p:nvPr/>
        </p:nvSpPr>
        <p:spPr>
          <a:xfrm>
            <a:off x="2838449" y="943033"/>
            <a:ext cx="3057526"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Trade Gothic Bold"/>
                <a:ea typeface="Trade Gothic Bold"/>
                <a:cs typeface="Trade Gothic Bold"/>
                <a:sym typeface="Trade Gothic Bold"/>
              </a:rPr>
              <a:t>Capitalization of Income</a:t>
            </a:r>
            <a:endParaRPr kumimoji="0" lang="en-US" sz="2000" b="1" i="0" u="none" strike="noStrike" cap="none" spc="0" normalizeH="0" baseline="0" dirty="0">
              <a:ln>
                <a:noFill/>
              </a:ln>
              <a:solidFill>
                <a:srgbClr val="000000"/>
              </a:solidFill>
              <a:effectLst/>
              <a:uFillTx/>
              <a:latin typeface="Trade Gothic Bold"/>
              <a:ea typeface="Trade Gothic Bold"/>
              <a:cs typeface="Trade Gothic Bold"/>
              <a:sym typeface="Trade Gothic Bold"/>
            </a:endParaRPr>
          </a:p>
        </p:txBody>
      </p:sp>
      <p:sp>
        <p:nvSpPr>
          <p:cNvPr id="6" name="TextBox 5"/>
          <p:cNvSpPr txBox="1"/>
          <p:nvPr/>
        </p:nvSpPr>
        <p:spPr>
          <a:xfrm>
            <a:off x="8605126" y="6010275"/>
            <a:ext cx="15645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7B7F80"/>
                </a:solidFill>
                <a:effectLst/>
                <a:uFillTx/>
                <a:latin typeface="Arial" pitchFamily="34" charset="0"/>
                <a:cs typeface="Arial" pitchFamily="34" charset="0"/>
                <a:sym typeface="Trade Gothic Bold"/>
              </a:rPr>
              <a:t>8</a:t>
            </a:r>
            <a:endParaRPr kumimoji="0" lang="en-US" sz="900" b="0" i="0" u="none" strike="noStrike" cap="none" spc="0" normalizeH="0" baseline="0" dirty="0">
              <a:ln>
                <a:noFill/>
              </a:ln>
              <a:solidFill>
                <a:srgbClr val="7B7F80"/>
              </a:solidFill>
              <a:effectLst/>
              <a:uFillTx/>
              <a:latin typeface="Arial" pitchFamily="34" charset="0"/>
              <a:cs typeface="Arial" pitchFamily="34" charset="0"/>
              <a:sym typeface="Trade Gothic Bold"/>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1766888"/>
            <a:ext cx="1200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19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GAG PowerPoint Presentation Deck_Final">
  <a:themeElements>
    <a:clrScheme name="Great American 1">
      <a:dk1>
        <a:srgbClr val="0C0B0B"/>
      </a:dk1>
      <a:lt1>
        <a:srgbClr val="FFFFFF"/>
      </a:lt1>
      <a:dk2>
        <a:srgbClr val="A5A7A8"/>
      </a:dk2>
      <a:lt2>
        <a:srgbClr val="515353"/>
      </a:lt2>
      <a:accent1>
        <a:srgbClr val="4DA6C7"/>
      </a:accent1>
      <a:accent2>
        <a:srgbClr val="9ACEE1"/>
      </a:accent2>
      <a:accent3>
        <a:srgbClr val="E78832"/>
      </a:accent3>
      <a:accent4>
        <a:srgbClr val="7D7F7F"/>
      </a:accent4>
      <a:accent5>
        <a:srgbClr val="D9DBDA"/>
      </a:accent5>
      <a:accent6>
        <a:srgbClr val="F5F4F3"/>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AG PowerPoint Presentation Deck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noFill/>
          <a:prstDash val="solid"/>
          <a:round/>
        </a:ln>
        <a:effectLst/>
        <a:sp3d/>
      </a:spPr>
      <a:bodyPr rot="0" spcFirstLastPara="1" vertOverflow="overflow" horzOverflow="overflow" vert="horz" wrap="square" lIns="91440" tIns="45719" rIns="91440" bIns="45719" numCol="1" spcCol="38100" rtlCol="0" fromWordArt="0" anchor="ctr" anchorCtr="0" forceAA="0" compatLnSpc="1">
        <a:prstTxWarp prst="textNoShape">
          <a:avLst/>
        </a:prstTxWarp>
        <a:no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dirty="0" smtClean="0">
            <a:ln>
              <a:noFill/>
            </a:ln>
            <a:solidFill>
              <a:schemeClr val="bg1"/>
            </a:solidFill>
            <a:effectLst/>
            <a:uFillTx/>
            <a:latin typeface="Arial"/>
            <a:ea typeface="Trade Gothic Bold"/>
            <a:cs typeface="Arial"/>
            <a:sym typeface="Trade Gothic Bold"/>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GAG PowerPoint Presentation Deck_Final">
  <a:themeElements>
    <a:clrScheme name="GAG PowerPoint Presentation Deck_Final">
      <a:dk1>
        <a:srgbClr val="000000"/>
      </a:dk1>
      <a:lt1>
        <a:srgbClr val="FFFFFF"/>
      </a:lt1>
      <a:dk2>
        <a:srgbClr val="A7A7A7"/>
      </a:dk2>
      <a:lt2>
        <a:srgbClr val="535353"/>
      </a:lt2>
      <a:accent1>
        <a:srgbClr val="44A9D0"/>
      </a:accent1>
      <a:accent2>
        <a:srgbClr val="FC8500"/>
      </a:accent2>
      <a:accent3>
        <a:srgbClr val="7F7F7F"/>
      </a:accent3>
      <a:accent4>
        <a:srgbClr val="A5A5A5"/>
      </a:accent4>
      <a:accent5>
        <a:srgbClr val="D8D8D8"/>
      </a:accent5>
      <a:accent6>
        <a:srgbClr val="F2F2F2"/>
      </a:accent6>
      <a:hlink>
        <a:srgbClr val="0000FF"/>
      </a:hlink>
      <a:folHlink>
        <a:srgbClr val="FF00FF"/>
      </a:folHlink>
    </a:clrScheme>
    <a:fontScheme name="GAG PowerPoint Presentation Deck_Final">
      <a:majorFont>
        <a:latin typeface="Helvetica"/>
        <a:ea typeface="Helvetica"/>
        <a:cs typeface="Helvetica"/>
      </a:majorFont>
      <a:minorFont>
        <a:latin typeface="Calibri"/>
        <a:ea typeface="Calibri"/>
        <a:cs typeface="Calibri"/>
      </a:minorFont>
    </a:fontScheme>
    <a:fmtScheme name="GAG PowerPoint Presentation Deck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GAG PowerPoint Presentation Deck_Final">
  <a:themeElements>
    <a:clrScheme name="Great American 1">
      <a:dk1>
        <a:srgbClr val="0C0B0B"/>
      </a:dk1>
      <a:lt1>
        <a:srgbClr val="FFFFFF"/>
      </a:lt1>
      <a:dk2>
        <a:srgbClr val="A5A7A8"/>
      </a:dk2>
      <a:lt2>
        <a:srgbClr val="515353"/>
      </a:lt2>
      <a:accent1>
        <a:srgbClr val="4DA6C7"/>
      </a:accent1>
      <a:accent2>
        <a:srgbClr val="9ACEE1"/>
      </a:accent2>
      <a:accent3>
        <a:srgbClr val="E78832"/>
      </a:accent3>
      <a:accent4>
        <a:srgbClr val="7D7F7F"/>
      </a:accent4>
      <a:accent5>
        <a:srgbClr val="D9DBDA"/>
      </a:accent5>
      <a:accent6>
        <a:srgbClr val="F5F4F3"/>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AG PowerPoint Presentation Deck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noFill/>
          <a:prstDash val="solid"/>
          <a:round/>
        </a:ln>
        <a:effectLst/>
        <a:sp3d/>
      </a:spPr>
      <a:bodyPr rot="0" spcFirstLastPara="1" vertOverflow="overflow" horzOverflow="overflow" vert="horz" wrap="square" lIns="91440" tIns="45719" rIns="91440" bIns="45719" numCol="1" spcCol="38100" rtlCol="0" fromWordArt="0" anchor="ctr" anchorCtr="0" forceAA="0" compatLnSpc="1">
        <a:prstTxWarp prst="textNoShape">
          <a:avLst/>
        </a:prstTxWarp>
        <a:no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dirty="0" smtClean="0">
            <a:ln>
              <a:noFill/>
            </a:ln>
            <a:solidFill>
              <a:schemeClr val="bg1"/>
            </a:solidFill>
            <a:effectLst/>
            <a:uFillTx/>
            <a:latin typeface="Arial"/>
            <a:ea typeface="Trade Gothic Bold"/>
            <a:cs typeface="Arial"/>
            <a:sym typeface="Trade Gothic Bold"/>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GAG PowerPoint Presentation Deck_Final">
  <a:themeElements>
    <a:clrScheme name="Great American 1">
      <a:dk1>
        <a:srgbClr val="0C0B0B"/>
      </a:dk1>
      <a:lt1>
        <a:srgbClr val="FFFFFF"/>
      </a:lt1>
      <a:dk2>
        <a:srgbClr val="A5A7A8"/>
      </a:dk2>
      <a:lt2>
        <a:srgbClr val="515353"/>
      </a:lt2>
      <a:accent1>
        <a:srgbClr val="4DA6C7"/>
      </a:accent1>
      <a:accent2>
        <a:srgbClr val="9ACEE1"/>
      </a:accent2>
      <a:accent3>
        <a:srgbClr val="E78832"/>
      </a:accent3>
      <a:accent4>
        <a:srgbClr val="7D7F7F"/>
      </a:accent4>
      <a:accent5>
        <a:srgbClr val="D9DBDA"/>
      </a:accent5>
      <a:accent6>
        <a:srgbClr val="F5F4F3"/>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AG PowerPoint Presentation Deck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noFill/>
          <a:prstDash val="solid"/>
          <a:round/>
        </a:ln>
        <a:effectLst/>
        <a:sp3d/>
      </a:spPr>
      <a:bodyPr rot="0" spcFirstLastPara="1" vertOverflow="overflow" horzOverflow="overflow" vert="horz" wrap="square" lIns="91440" tIns="45719" rIns="91440" bIns="45719" numCol="1" spcCol="38100" rtlCol="0" fromWordArt="0" anchor="ctr" anchorCtr="0" forceAA="0" compatLnSpc="1">
        <a:prstTxWarp prst="textNoShape">
          <a:avLst/>
        </a:prstTxWarp>
        <a:no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dirty="0" smtClean="0">
            <a:ln>
              <a:noFill/>
            </a:ln>
            <a:solidFill>
              <a:schemeClr val="bg1"/>
            </a:solidFill>
            <a:effectLst/>
            <a:uFillTx/>
            <a:latin typeface="Arial"/>
            <a:ea typeface="Trade Gothic Bold"/>
            <a:cs typeface="Arial"/>
            <a:sym typeface="Trade Gothic Bold"/>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GAG PowerPoint Presentation Deck_Final">
  <a:themeElements>
    <a:clrScheme name="Great American 1">
      <a:dk1>
        <a:srgbClr val="0C0B0B"/>
      </a:dk1>
      <a:lt1>
        <a:srgbClr val="FFFFFF"/>
      </a:lt1>
      <a:dk2>
        <a:srgbClr val="A5A7A8"/>
      </a:dk2>
      <a:lt2>
        <a:srgbClr val="515353"/>
      </a:lt2>
      <a:accent1>
        <a:srgbClr val="4DA6C7"/>
      </a:accent1>
      <a:accent2>
        <a:srgbClr val="9ACEE1"/>
      </a:accent2>
      <a:accent3>
        <a:srgbClr val="E78832"/>
      </a:accent3>
      <a:accent4>
        <a:srgbClr val="7D7F7F"/>
      </a:accent4>
      <a:accent5>
        <a:srgbClr val="D9DBDA"/>
      </a:accent5>
      <a:accent6>
        <a:srgbClr val="F5F4F3"/>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AG PowerPoint Presentation Deck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noFill/>
          <a:prstDash val="solid"/>
          <a:round/>
        </a:ln>
        <a:effectLst/>
        <a:sp3d/>
      </a:spPr>
      <a:bodyPr rot="0" spcFirstLastPara="1" vertOverflow="overflow" horzOverflow="overflow" vert="horz" wrap="square" lIns="91440" tIns="45719" rIns="91440" bIns="45719" numCol="1" spcCol="38100" rtlCol="0" fromWordArt="0" anchor="ctr" anchorCtr="0" forceAA="0" compatLnSpc="1">
        <a:prstTxWarp prst="textNoShape">
          <a:avLst/>
        </a:prstTxWarp>
        <a:no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dirty="0" smtClean="0">
            <a:ln>
              <a:noFill/>
            </a:ln>
            <a:solidFill>
              <a:schemeClr val="bg1"/>
            </a:solidFill>
            <a:effectLst/>
            <a:uFillTx/>
            <a:latin typeface="Arial"/>
            <a:ea typeface="Trade Gothic Bold"/>
            <a:cs typeface="Arial"/>
            <a:sym typeface="Trade Gothic Bold"/>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GAG PowerPoint Presentation Deck_Final">
  <a:themeElements>
    <a:clrScheme name="Great American 1">
      <a:dk1>
        <a:srgbClr val="0C0B0B"/>
      </a:dk1>
      <a:lt1>
        <a:srgbClr val="FFFFFF"/>
      </a:lt1>
      <a:dk2>
        <a:srgbClr val="A5A7A8"/>
      </a:dk2>
      <a:lt2>
        <a:srgbClr val="515353"/>
      </a:lt2>
      <a:accent1>
        <a:srgbClr val="4DA6C7"/>
      </a:accent1>
      <a:accent2>
        <a:srgbClr val="9ACEE1"/>
      </a:accent2>
      <a:accent3>
        <a:srgbClr val="E78832"/>
      </a:accent3>
      <a:accent4>
        <a:srgbClr val="7D7F7F"/>
      </a:accent4>
      <a:accent5>
        <a:srgbClr val="D9DBDA"/>
      </a:accent5>
      <a:accent6>
        <a:srgbClr val="F5F4F3"/>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AG PowerPoint Presentation Deck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noFill/>
          <a:prstDash val="solid"/>
          <a:round/>
        </a:ln>
        <a:effectLst/>
        <a:sp3d/>
      </a:spPr>
      <a:bodyPr rot="0" spcFirstLastPara="1" vertOverflow="overflow" horzOverflow="overflow" vert="horz" wrap="square" lIns="91440" tIns="45719" rIns="91440" bIns="45719" numCol="1" spcCol="38100" rtlCol="0" fromWordArt="0" anchor="ctr" anchorCtr="0" forceAA="0" compatLnSpc="1">
        <a:prstTxWarp prst="textNoShape">
          <a:avLst/>
        </a:prstTxWarp>
        <a:no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dirty="0" smtClean="0">
            <a:ln>
              <a:noFill/>
            </a:ln>
            <a:solidFill>
              <a:schemeClr val="bg1"/>
            </a:solidFill>
            <a:effectLst/>
            <a:uFillTx/>
            <a:latin typeface="Arial"/>
            <a:ea typeface="Trade Gothic Bold"/>
            <a:cs typeface="Arial"/>
            <a:sym typeface="Trade Gothic Bold"/>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5_GAG PowerPoint Presentation Deck_Final">
  <a:themeElements>
    <a:clrScheme name="Great American 1">
      <a:dk1>
        <a:srgbClr val="0C0B0B"/>
      </a:dk1>
      <a:lt1>
        <a:srgbClr val="FFFFFF"/>
      </a:lt1>
      <a:dk2>
        <a:srgbClr val="A5A7A8"/>
      </a:dk2>
      <a:lt2>
        <a:srgbClr val="515353"/>
      </a:lt2>
      <a:accent1>
        <a:srgbClr val="4DA6C7"/>
      </a:accent1>
      <a:accent2>
        <a:srgbClr val="9ACEE1"/>
      </a:accent2>
      <a:accent3>
        <a:srgbClr val="E78832"/>
      </a:accent3>
      <a:accent4>
        <a:srgbClr val="7D7F7F"/>
      </a:accent4>
      <a:accent5>
        <a:srgbClr val="D9DBDA"/>
      </a:accent5>
      <a:accent6>
        <a:srgbClr val="F5F4F3"/>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AG PowerPoint Presentation Deck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noFill/>
          <a:prstDash val="solid"/>
          <a:round/>
        </a:ln>
        <a:effectLst/>
        <a:sp3d/>
      </a:spPr>
      <a:bodyPr rot="0" spcFirstLastPara="1" vertOverflow="overflow" horzOverflow="overflow" vert="horz" wrap="square" lIns="91440" tIns="45719" rIns="91440" bIns="45719" numCol="1" spcCol="38100" rtlCol="0" fromWordArt="0" anchor="ctr" anchorCtr="0" forceAA="0" compatLnSpc="1">
        <a:prstTxWarp prst="textNoShape">
          <a:avLst/>
        </a:prstTxWarp>
        <a:no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dirty="0" smtClean="0">
            <a:ln>
              <a:noFill/>
            </a:ln>
            <a:solidFill>
              <a:schemeClr val="bg1"/>
            </a:solidFill>
            <a:effectLst/>
            <a:uFillTx/>
            <a:latin typeface="Arial"/>
            <a:ea typeface="Trade Gothic Bold"/>
            <a:cs typeface="Arial"/>
            <a:sym typeface="Trade Gothic Bold"/>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6_GAG PowerPoint Presentation Deck_Final">
  <a:themeElements>
    <a:clrScheme name="Great American 1">
      <a:dk1>
        <a:srgbClr val="0C0B0B"/>
      </a:dk1>
      <a:lt1>
        <a:srgbClr val="FFFFFF"/>
      </a:lt1>
      <a:dk2>
        <a:srgbClr val="A5A7A8"/>
      </a:dk2>
      <a:lt2>
        <a:srgbClr val="515353"/>
      </a:lt2>
      <a:accent1>
        <a:srgbClr val="4DA6C7"/>
      </a:accent1>
      <a:accent2>
        <a:srgbClr val="9ACEE1"/>
      </a:accent2>
      <a:accent3>
        <a:srgbClr val="E78832"/>
      </a:accent3>
      <a:accent4>
        <a:srgbClr val="7D7F7F"/>
      </a:accent4>
      <a:accent5>
        <a:srgbClr val="D9DBDA"/>
      </a:accent5>
      <a:accent6>
        <a:srgbClr val="F5F4F3"/>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AG PowerPoint Presentation Deck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noFill/>
          <a:prstDash val="solid"/>
          <a:round/>
        </a:ln>
        <a:effectLst/>
        <a:sp3d/>
      </a:spPr>
      <a:bodyPr rot="0" spcFirstLastPara="1" vertOverflow="overflow" horzOverflow="overflow" vert="horz" wrap="square" lIns="91440" tIns="45719" rIns="91440" bIns="45719" numCol="1" spcCol="38100" rtlCol="0" fromWordArt="0" anchor="ctr" anchorCtr="0" forceAA="0" compatLnSpc="1">
        <a:prstTxWarp prst="textNoShape">
          <a:avLst/>
        </a:prstTxWarp>
        <a:no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dirty="0" smtClean="0">
            <a:ln>
              <a:noFill/>
            </a:ln>
            <a:solidFill>
              <a:schemeClr val="bg1"/>
            </a:solidFill>
            <a:effectLst/>
            <a:uFillTx/>
            <a:latin typeface="Arial"/>
            <a:ea typeface="Trade Gothic Bold"/>
            <a:cs typeface="Arial"/>
            <a:sym typeface="Trade Gothic Bold"/>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7_GAG PowerPoint Presentation Deck_Final">
  <a:themeElements>
    <a:clrScheme name="Great American 1">
      <a:dk1>
        <a:srgbClr val="0C0B0B"/>
      </a:dk1>
      <a:lt1>
        <a:srgbClr val="FFFFFF"/>
      </a:lt1>
      <a:dk2>
        <a:srgbClr val="A5A7A8"/>
      </a:dk2>
      <a:lt2>
        <a:srgbClr val="515353"/>
      </a:lt2>
      <a:accent1>
        <a:srgbClr val="4DA6C7"/>
      </a:accent1>
      <a:accent2>
        <a:srgbClr val="9ACEE1"/>
      </a:accent2>
      <a:accent3>
        <a:srgbClr val="E78832"/>
      </a:accent3>
      <a:accent4>
        <a:srgbClr val="7D7F7F"/>
      </a:accent4>
      <a:accent5>
        <a:srgbClr val="D9DBDA"/>
      </a:accent5>
      <a:accent6>
        <a:srgbClr val="F5F4F3"/>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AG PowerPoint Presentation Deck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noFill/>
          <a:prstDash val="solid"/>
          <a:round/>
        </a:ln>
        <a:effectLst/>
        <a:sp3d/>
      </a:spPr>
      <a:bodyPr rot="0" spcFirstLastPara="1" vertOverflow="overflow" horzOverflow="overflow" vert="horz" wrap="square" lIns="91440" tIns="45719" rIns="91440" bIns="45719" numCol="1" spcCol="38100" rtlCol="0" fromWordArt="0" anchor="ctr" anchorCtr="0" forceAA="0" compatLnSpc="1">
        <a:prstTxWarp prst="textNoShape">
          <a:avLst/>
        </a:prstTxWarp>
        <a:no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dirty="0" smtClean="0">
            <a:ln>
              <a:noFill/>
            </a:ln>
            <a:solidFill>
              <a:schemeClr val="bg1"/>
            </a:solidFill>
            <a:effectLst/>
            <a:uFillTx/>
            <a:latin typeface="Arial"/>
            <a:ea typeface="Trade Gothic Bold"/>
            <a:cs typeface="Arial"/>
            <a:sym typeface="Trade Gothic Bold"/>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8_GAG PowerPoint Presentation Deck_Final">
  <a:themeElements>
    <a:clrScheme name="Great American 1">
      <a:dk1>
        <a:srgbClr val="0C0B0B"/>
      </a:dk1>
      <a:lt1>
        <a:srgbClr val="FFFFFF"/>
      </a:lt1>
      <a:dk2>
        <a:srgbClr val="A5A7A8"/>
      </a:dk2>
      <a:lt2>
        <a:srgbClr val="515353"/>
      </a:lt2>
      <a:accent1>
        <a:srgbClr val="4DA6C7"/>
      </a:accent1>
      <a:accent2>
        <a:srgbClr val="9ACEE1"/>
      </a:accent2>
      <a:accent3>
        <a:srgbClr val="E78832"/>
      </a:accent3>
      <a:accent4>
        <a:srgbClr val="7D7F7F"/>
      </a:accent4>
      <a:accent5>
        <a:srgbClr val="D9DBDA"/>
      </a:accent5>
      <a:accent6>
        <a:srgbClr val="F5F4F3"/>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AG PowerPoint Presentation Deck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noFill/>
          <a:prstDash val="solid"/>
          <a:round/>
        </a:ln>
        <a:effectLst/>
        <a:sp3d/>
      </a:spPr>
      <a:bodyPr rot="0" spcFirstLastPara="1" vertOverflow="overflow" horzOverflow="overflow" vert="horz" wrap="square" lIns="91440" tIns="45719" rIns="91440" bIns="45719" numCol="1" spcCol="38100" rtlCol="0" fromWordArt="0" anchor="ctr" anchorCtr="0" forceAA="0" compatLnSpc="1">
        <a:prstTxWarp prst="textNoShape">
          <a:avLst/>
        </a:prstTxWarp>
        <a:no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dirty="0" smtClean="0">
            <a:ln>
              <a:noFill/>
            </a:ln>
            <a:solidFill>
              <a:schemeClr val="bg1"/>
            </a:solidFill>
            <a:effectLst/>
            <a:uFillTx/>
            <a:latin typeface="Arial"/>
            <a:ea typeface="Trade Gothic Bold"/>
            <a:cs typeface="Arial"/>
            <a:sym typeface="Trade Gothic Bold"/>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Trade Gothic Bold"/>
            <a:ea typeface="Trade Gothic Bold"/>
            <a:cs typeface="Trade Gothic Bold"/>
            <a:sym typeface="Trade Gothic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3707</TotalTime>
  <Words>2469</Words>
  <Application>Microsoft Office PowerPoint</Application>
  <PresentationFormat>On-screen Show (4:3)</PresentationFormat>
  <Paragraphs>277</Paragraphs>
  <Slides>25</Slides>
  <Notes>21</Notes>
  <HiddenSlides>0</HiddenSlides>
  <MMClips>0</MMClips>
  <ScaleCrop>false</ScaleCrop>
  <HeadingPairs>
    <vt:vector size="4" baseType="variant">
      <vt:variant>
        <vt:lpstr>Theme</vt:lpstr>
      </vt:variant>
      <vt:variant>
        <vt:i4>9</vt:i4>
      </vt:variant>
      <vt:variant>
        <vt:lpstr>Slide Titles</vt:lpstr>
      </vt:variant>
      <vt:variant>
        <vt:i4>25</vt:i4>
      </vt:variant>
    </vt:vector>
  </HeadingPairs>
  <TitlesOfParts>
    <vt:vector size="34" baseType="lpstr">
      <vt:lpstr>GAG PowerPoint Presentation Deck_Final</vt:lpstr>
      <vt:lpstr>1_GAG PowerPoint Presentation Deck_Final</vt:lpstr>
      <vt:lpstr>2_GAG PowerPoint Presentation Deck_Final</vt:lpstr>
      <vt:lpstr>3_GAG PowerPoint Presentation Deck_Final</vt:lpstr>
      <vt:lpstr>4_GAG PowerPoint Presentation Deck_Final</vt:lpstr>
      <vt:lpstr>5_GAG PowerPoint Presentation Deck_Final</vt:lpstr>
      <vt:lpstr>6_GAG PowerPoint Presentation Deck_Final</vt:lpstr>
      <vt:lpstr>7_GAG PowerPoint Presentation Deck_Final</vt:lpstr>
      <vt:lpstr>8_GAG PowerPoint Presentation Deck_Final</vt:lpstr>
      <vt:lpstr>Business Valuation vs. Real Estate Valuation</vt:lpstr>
      <vt:lpstr>Itinerary</vt:lpstr>
      <vt:lpstr>B. Riley Financial Overview</vt:lpstr>
      <vt:lpstr>B. Riley &amp; Co. Overview</vt:lpstr>
      <vt:lpstr>Great American Group Overview</vt:lpstr>
      <vt:lpstr>Personal Bio</vt:lpstr>
      <vt:lpstr>How do you value a business?</vt:lpstr>
      <vt:lpstr>Income Approach</vt:lpstr>
      <vt:lpstr>Income Approach</vt:lpstr>
      <vt:lpstr>Market Approach</vt:lpstr>
      <vt:lpstr>Market Approach</vt:lpstr>
      <vt:lpstr>Market Approach</vt:lpstr>
      <vt:lpstr>Market Approach</vt:lpstr>
      <vt:lpstr>Market Approach</vt:lpstr>
      <vt:lpstr>Cost Approach</vt:lpstr>
      <vt:lpstr>Business Valuation or Real Estate Valuation?</vt:lpstr>
      <vt:lpstr>Business Valuation or Real Estate Valuation?</vt:lpstr>
      <vt:lpstr>But What About Real Estate?</vt:lpstr>
      <vt:lpstr>REITs as an Example</vt:lpstr>
      <vt:lpstr>Case Study 1</vt:lpstr>
      <vt:lpstr>Case Study 1</vt:lpstr>
      <vt:lpstr>Case Study 1</vt:lpstr>
      <vt:lpstr>Case Study 2</vt:lpstr>
      <vt:lpstr>Case Study 2</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Dolor sit amet, consectetur adipisci velit bibendum</dc:title>
  <dc:creator>Bryan Fischer</dc:creator>
  <cp:lastModifiedBy>Dan Daitchman</cp:lastModifiedBy>
  <cp:revision>400</cp:revision>
  <cp:lastPrinted>2016-09-01T20:09:22Z</cp:lastPrinted>
  <dcterms:modified xsi:type="dcterms:W3CDTF">2017-05-22T14:34:38Z</dcterms:modified>
</cp:coreProperties>
</file>